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F13DF-F54D-E99A-7379-C4C8A1F9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4E090-4630-23AA-E493-0A6D4B126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23B83-5E3F-FD3D-76BC-EFD1F978E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7B427-03CF-4081-A8C7-7F701BD9F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231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74F57-90E0-B976-40F4-D95D34320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B8ADF-A8A4-C0F7-F9DD-5BFD27793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1AADA-EF2D-F589-8F37-1EF6D45E1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8B26E-DD69-4BCE-8479-45E39543CD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743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E6782-2FDB-7465-DC67-A9F75E41F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8F6D3-449D-1445-7D06-F533FABA8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CA43A-F5A0-4534-EB2F-D038F4ED9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33778-C56E-4573-B471-B64F28765B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273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C4EA6-8A74-458A-9BF8-4E1ABFE64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36BFA-92FE-B236-BE6E-A94B6BF83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D1B5A-A032-F05B-8A11-4DFF2356B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4BAC9-7C30-4C3C-8142-53125065B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883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1A0D4-2E64-2EA9-3655-91AF1508D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D22587-B17D-FA09-B30A-A1F7E28B9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EF364-995F-1506-2815-E63211961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CBE72-CEC4-4E4F-8B96-7800F3D63A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2390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BF66D4-DBE5-9150-7390-10E00D742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6B9768-9B83-EB5D-9FD6-279B97A45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65A5E2-6CD2-E9B8-7EC4-E4ECC772E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4E312-E466-44E2-939E-C49027896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271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2CF9EEB-7721-77F1-D1BE-15F958103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322DCC0-10D0-1D50-D19B-8366AFC44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F4CE759-C1C0-BCDB-1EA0-54D4463C5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E28B8-722D-4EB3-80C1-804F8F0C36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923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0211968-F0FC-B463-1535-FCB9E4E4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30537E-E223-38C7-CA01-324F026B1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26A7F53-2176-AD71-B8A0-8166D892B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09CC3-C418-40F8-AA43-3089453B16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91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AB735F3-25F6-0102-0A4E-A930EF0A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3D2E3CD-CEF1-8BA2-2D26-91F0121D9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A1BB8F7-A694-592B-69E5-CF67A4D4E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33EDC-B3DD-4E57-98E1-E1A5AD739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019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6D0EBE-0C0F-33F4-0A6D-117924119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A1B753-C2A2-40B5-B60D-FB162C799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DF032C-F059-10A1-0600-9A04FC35F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9A871-778D-4C8D-B811-FD5B071B5F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2792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3342B2-5CE4-1B39-E3B7-D25CE3D42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F5FAC6-E539-86A6-91E4-D6300D899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CF87A9-C9BA-3D8D-2089-171BE8894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6A33F-B828-4521-9F95-90CB4819E8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634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9A81F9B-37D5-42DA-1A1B-4E7D85CC55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0CE73B0-DE78-DC1E-11E5-15A53C07B4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7C3EE-8549-A9F2-5BCE-8C00529F0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AC7047-1CE5-3CFE-F24B-A654F9C83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8948E-CD55-302C-8240-1F7202186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FFB7F1-C081-4F1C-AEBB-B99F7C01B7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326F74AF-A960-565B-799D-FD4A7422293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18406"/>
            <a:ext cx="9144000" cy="442118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Love divine, from Jesus flowing,</a:t>
            </a:r>
          </a:p>
          <a:p>
            <a:r>
              <a:rPr lang="en-US" altLang="en-US" sz="4000" dirty="0"/>
              <a:t>Living waters rich and free,</a:t>
            </a:r>
          </a:p>
          <a:p>
            <a:r>
              <a:rPr lang="en-US" altLang="en-US" sz="4000" dirty="0"/>
              <a:t>Wondrous love without a limit,</a:t>
            </a:r>
          </a:p>
          <a:p>
            <a:r>
              <a:rPr lang="en-US" altLang="en-US" sz="4000" dirty="0"/>
              <a:t>Flowing from eternity;</a:t>
            </a:r>
          </a:p>
          <a:p>
            <a:r>
              <a:rPr lang="en-US" altLang="en-US" sz="4000" dirty="0"/>
              <a:t>Boundless ocean,</a:t>
            </a:r>
          </a:p>
          <a:p>
            <a:r>
              <a:rPr lang="en-US" altLang="en-US" sz="4000" dirty="0"/>
              <a:t>I would cast myself on thee.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ABD2D78-B517-06CB-3D4F-31C89842C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875"/>
            <a:ext cx="9144000" cy="44640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Love surpassing understanding,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Angels would the mystery scan,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Yet so tender that it reaches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the lowest child of man.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Let me, Jesus,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Fuller know redemption's plan.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35EBB3EE-8B12-4947-A034-27DA62D3C15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4537075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Love that pardons past transgression,</a:t>
            </a:r>
          </a:p>
          <a:p>
            <a:r>
              <a:rPr lang="en-US" altLang="en-US" sz="4000"/>
              <a:t>Love that cleanses every stain,</a:t>
            </a:r>
          </a:p>
          <a:p>
            <a:r>
              <a:rPr lang="en-US" altLang="en-US" sz="4000"/>
              <a:t>Love that fills to overflowing</a:t>
            </a:r>
          </a:p>
          <a:p>
            <a:r>
              <a:rPr lang="en-US" altLang="en-US" sz="4000"/>
              <a:t>Yet invites to drink again;</a:t>
            </a:r>
          </a:p>
          <a:p>
            <a:r>
              <a:rPr lang="en-US" altLang="en-US" sz="4000"/>
              <a:t>Precious fountain,</a:t>
            </a:r>
          </a:p>
          <a:p>
            <a:r>
              <a:rPr lang="en-US" altLang="en-US" sz="4000"/>
              <a:t>Which to open Christ was slain.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B22B1CEE-61BE-1585-6140-6928307B5C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4897438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From my soul break every fetter,</a:t>
            </a:r>
          </a:p>
          <a:p>
            <a:r>
              <a:rPr lang="en-US" altLang="en-US" sz="4000"/>
              <a:t>Thee to know is all my cry;</a:t>
            </a:r>
          </a:p>
          <a:p>
            <a:r>
              <a:rPr lang="en-US" altLang="en-US" sz="4000"/>
              <a:t>Saviour, I am thine for ever,</a:t>
            </a:r>
          </a:p>
          <a:p>
            <a:r>
              <a:rPr lang="en-US" altLang="en-US" sz="4000"/>
              <a:t>Thine I'll live and thine I'll die,</a:t>
            </a:r>
          </a:p>
          <a:p>
            <a:r>
              <a:rPr lang="en-US" altLang="en-US" sz="4000"/>
              <a:t>Only asking</a:t>
            </a:r>
          </a:p>
          <a:p>
            <a:r>
              <a:rPr lang="en-US" altLang="en-US" sz="4000"/>
              <a:t>More and more of love's supply.</a:t>
            </a:r>
          </a:p>
        </p:txBody>
      </p:sp>
      <p:sp>
        <p:nvSpPr>
          <p:cNvPr id="5123" name="TextBox 7">
            <a:extLst>
              <a:ext uri="{FF2B5EF4-FFF2-40B4-BE49-F238E27FC236}">
                <a16:creationId xmlns:a16="http://schemas.microsoft.com/office/drawing/2014/main" id="{35A49848-52EE-AFE3-CAFA-6FD155D24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821363"/>
            <a:ext cx="6096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400"/>
              <a:t>Love divine, from Jesus flowing </a:t>
            </a:r>
          </a:p>
          <a:p>
            <a:pPr eaLnBrk="1" hangingPunct="1"/>
            <a:r>
              <a:rPr lang="en-AU" altLang="en-US" sz="1400"/>
              <a:t>Elizabeth Ann MacKenzie (1853-1943)</a:t>
            </a:r>
          </a:p>
          <a:p>
            <a:pPr eaLnBrk="1" hangingPunct="1"/>
            <a:r>
              <a:rPr lang="en-AU" altLang="en-US" sz="1400"/>
              <a:t>© The General of The Salvation Army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166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1999-07-16T06:40:25Z</dcterms:created>
  <dcterms:modified xsi:type="dcterms:W3CDTF">2023-08-13T07:53:41Z</dcterms:modified>
</cp:coreProperties>
</file>