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644" autoAdjust="0"/>
    <p:restoredTop sz="96357" autoAdjust="0"/>
  </p:normalViewPr>
  <p:slideViewPr>
    <p:cSldViewPr>
      <p:cViewPr varScale="1">
        <p:scale>
          <a:sx n="106" d="100"/>
          <a:sy n="106" d="100"/>
        </p:scale>
        <p:origin x="846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B92B1F-6BF9-3E97-85DD-31656ED786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9BD22B-103E-AEDD-21F7-0E7A727404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9CE599-499E-8608-FD10-57A9CED3C3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1FC5A-7345-4219-B68F-7BF66BC3941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82380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8051BF-932A-0D84-392C-EA7943D51B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909A6A-6A8D-6483-D27D-A9F9F87ADF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D2F99B-E869-3781-75D9-44015BDE32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515CEC-9EAD-4011-BDBF-FA320C787B4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390956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349BBB-5B0C-7FFF-70C8-CE9654969F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725BF5-5DD1-9A4E-018B-1E441AE540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735C36-5BFD-7B56-B662-9B90092205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E02DE0-DA3E-4C62-8DA4-E543FE8E934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442324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93A6A1-E87E-2A6B-47E5-D690404624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15606B-E412-C094-5542-187A05F5EC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83E48A-FED1-61CA-8FF8-678DCAB7D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56D1B3-6DCE-4C98-B533-845760CC6F1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924300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B3ED1C-12D2-5BC1-80DA-6D5C9F4182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B327D4-ECCD-21D9-3D02-5FB19FA11E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5AC52E-CA59-C2C1-4A33-E37F777733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931758-D497-4727-BEDF-0804A251B62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647496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0BE86D5-DB76-0EE8-55E7-6DC82E3195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2CD5F44-B139-C50A-8F9A-3D7D1D9F0E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386D4A1-21CD-6871-BC80-245427E2A4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BDB878-86AC-4638-91B4-E80B0BDCD68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009622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43B39B79-F69C-0F3E-975D-998A0203F8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E95880C9-452B-AC9B-2919-2BD64F9B32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9FA632AD-E509-7BC7-0A72-07D0303A4A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9B4883-F67C-42BB-8928-AB9F287B24E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917548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9AC2FEDB-5544-C875-65CE-1ABA928D52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B01D6C9F-D135-0294-F555-A9A11C2A8E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96C74E72-79EE-ED9E-D399-E2EF428506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0F281D-C794-478B-98D2-438EFF34591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034409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A69BD33D-7307-33CD-0E67-99564C0BA0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6A70F5E4-B5FC-793E-4981-7A6F29F3C0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78C20852-08A7-844C-A191-35EFA961DA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CC0966-C810-4CDC-A255-0B12231E6F3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22536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608F60D-A897-0873-8FFD-CE9C290FD2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F0D5054-BD7F-325C-4E7C-346FF9D831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6E00BD2-98A8-4851-032D-2149FE28F6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FC263-B94B-47FF-BA1A-66005D81CB0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02284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2067AFC-DC4E-29B7-7EAB-91F372AE84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E70199C-72BA-80D2-9733-2C9F73C5DA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7DFE0F1-3CAC-FEC6-8F2C-CB1D18D8D7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D0514B-910E-448B-A6A4-7E85A195F8F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457915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033C06FE-D93E-BB0E-09F0-46A368359BB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603363B-AE82-43FF-EA58-510F9977E1E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96E512-F946-0A26-7B8B-87998FE9222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F72EC9-B4C8-D14F-1F88-7F5125F7834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B0722C-1A5B-8899-7382-0D7F74D886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9D33291-7D37-449B-8A00-75F6D393B70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4">
            <a:extLst>
              <a:ext uri="{FF2B5EF4-FFF2-40B4-BE49-F238E27FC236}">
                <a16:creationId xmlns:a16="http://schemas.microsoft.com/office/drawing/2014/main" id="{FE3C85BB-5164-F545-A1CA-8BD2E5962C66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362869"/>
            <a:ext cx="9144000" cy="4132262"/>
          </a:xfrm>
        </p:spPr>
        <p:txBody>
          <a:bodyPr/>
          <a:lstStyle/>
          <a:p>
            <a:r>
              <a:rPr lang="en-US" altLang="en-US" sz="2000" dirty="0"/>
              <a:t>Verse 1</a:t>
            </a:r>
          </a:p>
          <a:p>
            <a:r>
              <a:rPr lang="en-US" altLang="en-US" sz="4000" dirty="0"/>
              <a:t>I want, dear Lord, a heart that's true and clean,</a:t>
            </a:r>
          </a:p>
          <a:p>
            <a:r>
              <a:rPr lang="en-US" altLang="en-US" sz="4000" dirty="0"/>
              <a:t>A sunlit heart, with not a cloud between;</a:t>
            </a:r>
          </a:p>
          <a:p>
            <a:r>
              <a:rPr lang="en-US" altLang="en-US" sz="4000" dirty="0"/>
              <a:t>A heart like thine, a heart divine,</a:t>
            </a:r>
          </a:p>
          <a:p>
            <a:r>
              <a:rPr lang="en-US" altLang="en-US" sz="4000" dirty="0"/>
              <a:t>A heart as white as snow;</a:t>
            </a:r>
          </a:p>
          <a:p>
            <a:r>
              <a:rPr lang="en-US" altLang="en-US" sz="4000" dirty="0"/>
              <a:t>On me, dear Lord, a heart like this bestow. 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4">
            <a:extLst>
              <a:ext uri="{FF2B5EF4-FFF2-40B4-BE49-F238E27FC236}">
                <a16:creationId xmlns:a16="http://schemas.microsoft.com/office/drawing/2014/main" id="{26388396-0EF7-EFF4-9FC5-255F188534FF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125538"/>
            <a:ext cx="9144000" cy="4132262"/>
          </a:xfrm>
        </p:spPr>
        <p:txBody>
          <a:bodyPr/>
          <a:lstStyle/>
          <a:p>
            <a:r>
              <a:rPr lang="en-US" altLang="en-US" dirty="0"/>
              <a:t>verse 2</a:t>
            </a:r>
          </a:p>
          <a:p>
            <a:r>
              <a:rPr lang="en-US" altLang="en-US" sz="4000" dirty="0"/>
              <a:t>I want, dear Lord, a love that cares for all,</a:t>
            </a:r>
          </a:p>
          <a:p>
            <a:r>
              <a:rPr lang="en-US" altLang="en-US" sz="4000" dirty="0"/>
              <a:t>A deep, strong love that answers every call;</a:t>
            </a:r>
          </a:p>
          <a:p>
            <a:r>
              <a:rPr lang="en-US" altLang="en-US" sz="4000" dirty="0"/>
              <a:t>A love like thine, a love divine, a love to come or go;</a:t>
            </a:r>
          </a:p>
          <a:p>
            <a:r>
              <a:rPr lang="en-US" altLang="en-US" sz="4000" dirty="0"/>
              <a:t>On me, dear Lord, a love like this bestow. </a:t>
            </a: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4">
            <a:extLst>
              <a:ext uri="{FF2B5EF4-FFF2-40B4-BE49-F238E27FC236}">
                <a16:creationId xmlns:a16="http://schemas.microsoft.com/office/drawing/2014/main" id="{D85FE394-9103-A1E6-D010-1F8C10853B5C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475242"/>
            <a:ext cx="9144000" cy="3889102"/>
          </a:xfrm>
        </p:spPr>
        <p:txBody>
          <a:bodyPr/>
          <a:lstStyle/>
          <a:p>
            <a:r>
              <a:rPr lang="en-US" altLang="en-US" sz="2000" dirty="0"/>
              <a:t>verse 3</a:t>
            </a:r>
          </a:p>
          <a:p>
            <a:r>
              <a:rPr lang="en-US" altLang="en-US" sz="4000" dirty="0"/>
              <a:t>I want, dear Lord, a soul on fire for thee,</a:t>
            </a:r>
          </a:p>
          <a:p>
            <a:r>
              <a:rPr lang="en-US" altLang="en-US" sz="4000" dirty="0"/>
              <a:t>A soul </a:t>
            </a:r>
            <a:r>
              <a:rPr lang="en-US" altLang="en-US" sz="4000" dirty="0" err="1"/>
              <a:t>baptised</a:t>
            </a:r>
            <a:r>
              <a:rPr lang="en-US" altLang="en-US" sz="4000" dirty="0"/>
              <a:t> with heavenly energy;</a:t>
            </a:r>
          </a:p>
          <a:p>
            <a:r>
              <a:rPr lang="en-US" altLang="en-US" sz="4000" dirty="0"/>
              <a:t>A willing mind, a ready hand to do whate'er I know,</a:t>
            </a:r>
          </a:p>
          <a:p>
            <a:r>
              <a:rPr lang="en-US" altLang="en-US" sz="4000" dirty="0"/>
              <a:t>To spread thy light wherever I may go.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36BF898-651D-C57D-9F2C-25152B0F65BA}"/>
              </a:ext>
            </a:extLst>
          </p:cNvPr>
          <p:cNvSpPr txBox="1"/>
          <p:nvPr/>
        </p:nvSpPr>
        <p:spPr>
          <a:xfrm>
            <a:off x="227806" y="6093296"/>
            <a:ext cx="2592387" cy="577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+mn-lt"/>
              </a:rPr>
              <a:t>I want a principle within	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+mn-lt"/>
              </a:rPr>
              <a:t>Charles Wesley (1707-1788)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+mn-lt"/>
              </a:rPr>
              <a:t>© The General of The Salvation Army</a:t>
            </a: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41</TotalTime>
  <Words>168</Words>
  <Application>Microsoft Office PowerPoint</Application>
  <PresentationFormat>Widescreen</PresentationFormat>
  <Paragraphs>19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Calibri</vt:lpstr>
      <vt:lpstr>Arial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Perth Fortress</dc:creator>
  <cp:lastModifiedBy>Narelle Wheaton</cp:lastModifiedBy>
  <cp:revision>9</cp:revision>
  <dcterms:created xsi:type="dcterms:W3CDTF">1999-11-26T02:39:51Z</dcterms:created>
  <dcterms:modified xsi:type="dcterms:W3CDTF">2023-08-14T05:10:57Z</dcterms:modified>
</cp:coreProperties>
</file>