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9935764-81E9-402A-8630-709E673EA885}"/>
    <pc:docChg chg="custSel modSld">
      <pc:chgData name="Narelle Wheaton" userId="6e1b2b30-480e-4f91-806b-6735d5b9e446" providerId="ADAL" clId="{A9935764-81E9-402A-8630-709E673EA885}" dt="2023-08-13T06:53:14.637" v="24" actId="20577"/>
      <pc:docMkLst>
        <pc:docMk/>
      </pc:docMkLst>
      <pc:sldChg chg="modSp mod">
        <pc:chgData name="Narelle Wheaton" userId="6e1b2b30-480e-4f91-806b-6735d5b9e446" providerId="ADAL" clId="{A9935764-81E9-402A-8630-709E673EA885}" dt="2023-08-13T06:53:09.579" v="23" actId="1076"/>
        <pc:sldMkLst>
          <pc:docMk/>
          <pc:sldMk cId="2090340947" sldId="256"/>
        </pc:sldMkLst>
        <pc:spChg chg="mod">
          <ac:chgData name="Narelle Wheaton" userId="6e1b2b30-480e-4f91-806b-6735d5b9e446" providerId="ADAL" clId="{A9935764-81E9-402A-8630-709E673EA885}" dt="2023-08-13T06:53:09.579" v="23" actId="1076"/>
          <ac:spMkLst>
            <pc:docMk/>
            <pc:sldMk cId="2090340947" sldId="256"/>
            <ac:spMk id="3" creationId="{E643FEFA-F964-4198-95AA-2AAB8D5E6BA4}"/>
          </ac:spMkLst>
        </pc:spChg>
      </pc:sldChg>
      <pc:sldChg chg="modSp mod">
        <pc:chgData name="Narelle Wheaton" userId="6e1b2b30-480e-4f91-806b-6735d5b9e446" providerId="ADAL" clId="{A9935764-81E9-402A-8630-709E673EA885}" dt="2023-08-13T06:53:14.637" v="24" actId="20577"/>
        <pc:sldMkLst>
          <pc:docMk/>
          <pc:sldMk cId="2317970139" sldId="259"/>
        </pc:sldMkLst>
        <pc:spChg chg="mod">
          <ac:chgData name="Narelle Wheaton" userId="6e1b2b30-480e-4f91-806b-6735d5b9e446" providerId="ADAL" clId="{A9935764-81E9-402A-8630-709E673EA885}" dt="2023-08-13T06:53:14.637" v="24" actId="20577"/>
          <ac:spMkLst>
            <pc:docMk/>
            <pc:sldMk cId="2317970139" sldId="259"/>
            <ac:spMk id="3" creationId="{E643FEFA-F964-4198-95AA-2AAB8D5E6BA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E7E7D-19BA-4FCF-98A4-8698757639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9C12A1-3F68-441D-B2A6-E8CB845FEB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12C9F-3DEF-4086-A308-DB00807CC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47259-720D-471A-9D37-CEF938907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A6858-9699-4D77-900A-4B20DC5D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8295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77AD4-6583-4D2F-8A64-D69431B5B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863F08-B06A-4FBB-B4FC-EF2B6AB54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EB939-7642-48ED-8F36-4A0D42EB2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ABBA5-4C6A-4A43-B3A1-0489B00ED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017DF-D1D3-4AB2-A2CF-780BD4E22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594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301819-3AFA-41F3-98F3-A2984ADCBC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36388A-D00E-4665-97AE-AF27DDEEF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48DA7-25E4-4685-87C9-AAF5186D3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8F8CB-F90C-42E7-8DE9-826A63E5E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A36CB-7562-4B0A-978C-81D50FDEE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064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F50BF-DC6A-4369-B542-65CF9CFB3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AF2BE-7EB8-408D-B40E-CB27FE5C7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9A4ED-E361-4B0B-A4B4-9DB23CCF9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4A4A5-C0BD-4970-B08B-26DBE61C8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BEB8E-A387-4730-890D-CA96371EA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098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BB274-3C97-4378-9863-B52973A35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786EB-8E6F-4CAB-952C-572BC5D1D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65A01-10A2-4627-B833-308CF0C39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280D0-B2A2-45CB-8C04-CEB7301C4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1106C-06D6-45F3-A2E6-72725A245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125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F3437-B292-44F4-BD61-27A1582B5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246E1-05FC-4C96-83A6-7D03574C9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E9142-8F15-4741-8B46-533ECFCED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A14A0-F206-4D9B-83D0-0CE554BF5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C0A391-7477-4168-8B12-2E111018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309D81-5784-49E3-A227-B4D18097E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8152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DBF65-EE16-4081-A91C-0DB25D725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77CF7B-7A0B-4BCA-9E27-D602FB9BA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7E096-5FE7-417B-9B5C-B2E682067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9759-A37B-4F7F-8E92-B65E68A12D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9D6E2A-7E8C-4CA7-97B0-0070AFBCD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698BB4-FFF9-460C-A05D-8EFBCE4A5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9BADA7-7CAA-492D-92D0-18E9F7600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E909BC-2DF6-45F4-92E9-E4CD6E657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24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CB141-C014-4D5E-96B9-DBB8EBA7E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84540B-8CE8-47BF-99CF-80FC9B45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6D362F-A120-4013-BD7B-76447C695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93C17-E82F-427C-939D-0A5AB94E4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654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6DC09E-DDA8-4A1A-BF29-77DCF749A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9202B9-487D-4606-B029-6C4F96F2D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3DDEB-FD17-4E85-BD36-3F2B154EC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1810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BB1D2-8F68-445B-835B-22514F85A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66DA9-1CFC-4DF2-808D-253962668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E8C7A-7C88-4A45-BB87-D1A4B2A9C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6DD861-8393-4151-8638-B7898BCB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F3CC7-A2E3-42FF-8701-F0930AE9A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B83BED-FF7D-466B-8FDB-5D139F993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689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59741-281B-4379-B46C-58C0F860F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795310-4D27-4A1D-9D4B-0681D72EEA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699A8A-F106-4269-8368-8BCFB836E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4C551-CD47-4075-A31E-1616A132E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35EEC-A367-4BD1-BC1E-BCFF45748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014273-78D1-45FC-8FB6-09CAD879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9348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482AB8-A872-4C4C-B074-F43AF3372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A3DDA-A6BC-4B75-9EA4-909363C06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3E8D2-D99D-4BA7-AFDE-26625DA6D1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F2D40-6500-41FC-AEAA-9EC84D0FA103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B059-FA45-4315-BB75-BB33B38D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4AA0C-DB4B-43B7-BA2A-0599D28B9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61E4F-64E3-40B0-849C-5A66634980A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644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43FEFA-F964-4198-95AA-2AAB8D5E6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7117"/>
            <a:ext cx="9144000" cy="2903765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  <a:endParaRPr lang="en-AU" sz="2000" b="0" i="0" dirty="0">
              <a:solidFill>
                <a:schemeClr val="bg1"/>
              </a:solidFill>
              <a:effectLst/>
            </a:endParaRP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Approach my soul the mercy seat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Where Jesus answers prayer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humbly fall before His feet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none can perish there</a:t>
            </a:r>
          </a:p>
        </p:txBody>
      </p:sp>
    </p:spTree>
    <p:extLst>
      <p:ext uri="{BB962C8B-B14F-4D97-AF65-F5344CB8AC3E}">
        <p14:creationId xmlns:p14="http://schemas.microsoft.com/office/powerpoint/2010/main" val="2090340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43FEFA-F964-4198-95AA-2AAB8D5E6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49"/>
            <a:ext cx="9144000" cy="42195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Thy promise is my only plea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this I venture nigh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callest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burdened souls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such O Lord am I</a:t>
            </a:r>
          </a:p>
        </p:txBody>
      </p:sp>
    </p:spTree>
    <p:extLst>
      <p:ext uri="{BB962C8B-B14F-4D97-AF65-F5344CB8AC3E}">
        <p14:creationId xmlns:p14="http://schemas.microsoft.com/office/powerpoint/2010/main" val="2191764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43FEFA-F964-4198-95AA-2AAB8D5E6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5399"/>
            <a:ext cx="9144000" cy="450532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Bowed down beneath a load of sin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Satan sorely pressed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war without and fears within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come to thee for rest</a:t>
            </a:r>
          </a:p>
        </p:txBody>
      </p:sp>
    </p:spTree>
    <p:extLst>
      <p:ext uri="{BB962C8B-B14F-4D97-AF65-F5344CB8AC3E}">
        <p14:creationId xmlns:p14="http://schemas.microsoft.com/office/powerpoint/2010/main" val="3179505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43FEFA-F964-4198-95AA-2AAB8D5E6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1101"/>
            <a:ext cx="9144000" cy="320039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Be thou my shield and hiding place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sheltered near thy side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may my fierce accuser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tell him thou hast died</a:t>
            </a:r>
          </a:p>
        </p:txBody>
      </p:sp>
    </p:spTree>
    <p:extLst>
      <p:ext uri="{BB962C8B-B14F-4D97-AF65-F5344CB8AC3E}">
        <p14:creationId xmlns:p14="http://schemas.microsoft.com/office/powerpoint/2010/main" val="1283341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643FEFA-F964-4198-95AA-2AAB8D5E6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7325"/>
            <a:ext cx="9144000" cy="3124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wondrous love to bleed and die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bear the cross and shame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guilty sinners such as I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Might plead thy </a:t>
            </a:r>
            <a:r>
              <a:rPr lang="en-AU" sz="4000" b="0" i="0">
                <a:solidFill>
                  <a:schemeClr val="bg1"/>
                </a:solidFill>
                <a:effectLst/>
              </a:rPr>
              <a:t>gracious name</a:t>
            </a:r>
            <a:endParaRPr lang="en-AU" sz="40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C04B59-27F9-4EE0-B175-ABE2804B56FE}"/>
              </a:ext>
            </a:extLst>
          </p:cNvPr>
          <p:cNvSpPr/>
          <p:nvPr/>
        </p:nvSpPr>
        <p:spPr>
          <a:xfrm>
            <a:off x="200025" y="573318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2636704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John Newton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317970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2022-02-08T07:53:25Z</dcterms:created>
  <dcterms:modified xsi:type="dcterms:W3CDTF">2023-08-13T06:53:15Z</dcterms:modified>
</cp:coreProperties>
</file>