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3F2F73-1D29-4404-AB03-4775D7CBF03E}" v="1" dt="2023-08-13T05:52:59.6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173F2F73-1D29-4404-AB03-4775D7CBF03E}"/>
    <pc:docChg chg="custSel modSld">
      <pc:chgData name="Narelle Wheaton" userId="6e1b2b30-480e-4f91-806b-6735d5b9e446" providerId="ADAL" clId="{173F2F73-1D29-4404-AB03-4775D7CBF03E}" dt="2023-08-13T05:53:28.476" v="24" actId="1076"/>
      <pc:docMkLst>
        <pc:docMk/>
      </pc:docMkLst>
      <pc:sldChg chg="modSp mod">
        <pc:chgData name="Narelle Wheaton" userId="6e1b2b30-480e-4f91-806b-6735d5b9e446" providerId="ADAL" clId="{173F2F73-1D29-4404-AB03-4775D7CBF03E}" dt="2023-08-13T05:52:48.852" v="15" actId="27636"/>
        <pc:sldMkLst>
          <pc:docMk/>
          <pc:sldMk cId="3591517145" sldId="256"/>
        </pc:sldMkLst>
        <pc:spChg chg="mod">
          <ac:chgData name="Narelle Wheaton" userId="6e1b2b30-480e-4f91-806b-6735d5b9e446" providerId="ADAL" clId="{173F2F73-1D29-4404-AB03-4775D7CBF03E}" dt="2023-08-13T05:52:48.852" v="15" actId="27636"/>
          <ac:spMkLst>
            <pc:docMk/>
            <pc:sldMk cId="3591517145" sldId="256"/>
            <ac:spMk id="3" creationId="{D0FED902-2D23-4802-8891-98ACF717672B}"/>
          </ac:spMkLst>
        </pc:spChg>
      </pc:sldChg>
      <pc:sldChg chg="modSp mod">
        <pc:chgData name="Narelle Wheaton" userId="6e1b2b30-480e-4f91-806b-6735d5b9e446" providerId="ADAL" clId="{173F2F73-1D29-4404-AB03-4775D7CBF03E}" dt="2023-08-13T05:53:28.476" v="24" actId="1076"/>
        <pc:sldMkLst>
          <pc:docMk/>
          <pc:sldMk cId="3595277604" sldId="257"/>
        </pc:sldMkLst>
        <pc:spChg chg="mod">
          <ac:chgData name="Narelle Wheaton" userId="6e1b2b30-480e-4f91-806b-6735d5b9e446" providerId="ADAL" clId="{173F2F73-1D29-4404-AB03-4775D7CBF03E}" dt="2023-08-13T05:53:28.476" v="24" actId="1076"/>
          <ac:spMkLst>
            <pc:docMk/>
            <pc:sldMk cId="3595277604" sldId="257"/>
            <ac:spMk id="3" creationId="{D0FED902-2D23-4802-8891-98ACF717672B}"/>
          </ac:spMkLst>
        </pc:spChg>
      </pc:sldChg>
      <pc:sldChg chg="delSp modSp mod">
        <pc:chgData name="Narelle Wheaton" userId="6e1b2b30-480e-4f91-806b-6735d5b9e446" providerId="ADAL" clId="{173F2F73-1D29-4404-AB03-4775D7CBF03E}" dt="2023-08-13T05:53:09.073" v="22" actId="404"/>
        <pc:sldMkLst>
          <pc:docMk/>
          <pc:sldMk cId="2261661213" sldId="258"/>
        </pc:sldMkLst>
        <pc:spChg chg="mod">
          <ac:chgData name="Narelle Wheaton" userId="6e1b2b30-480e-4f91-806b-6735d5b9e446" providerId="ADAL" clId="{173F2F73-1D29-4404-AB03-4775D7CBF03E}" dt="2023-08-13T05:53:09.073" v="22" actId="404"/>
          <ac:spMkLst>
            <pc:docMk/>
            <pc:sldMk cId="2261661213" sldId="258"/>
            <ac:spMk id="3" creationId="{D0FED902-2D23-4802-8891-98ACF717672B}"/>
          </ac:spMkLst>
        </pc:spChg>
        <pc:spChg chg="del">
          <ac:chgData name="Narelle Wheaton" userId="6e1b2b30-480e-4f91-806b-6735d5b9e446" providerId="ADAL" clId="{173F2F73-1D29-4404-AB03-4775D7CBF03E}" dt="2023-08-13T05:52:58.665" v="18" actId="21"/>
          <ac:spMkLst>
            <pc:docMk/>
            <pc:sldMk cId="2261661213" sldId="258"/>
            <ac:spMk id="4" creationId="{39B606F8-9C88-4015-82FC-2D002231C332}"/>
          </ac:spMkLst>
        </pc:spChg>
      </pc:sldChg>
      <pc:sldChg chg="addSp modSp mod">
        <pc:chgData name="Narelle Wheaton" userId="6e1b2b30-480e-4f91-806b-6735d5b9e446" providerId="ADAL" clId="{173F2F73-1D29-4404-AB03-4775D7CBF03E}" dt="2023-08-13T05:53:20.720" v="23" actId="1076"/>
        <pc:sldMkLst>
          <pc:docMk/>
          <pc:sldMk cId="1727457354" sldId="259"/>
        </pc:sldMkLst>
        <pc:spChg chg="add mod">
          <ac:chgData name="Narelle Wheaton" userId="6e1b2b30-480e-4f91-806b-6735d5b9e446" providerId="ADAL" clId="{173F2F73-1D29-4404-AB03-4775D7CBF03E}" dt="2023-08-13T05:52:59.630" v="19"/>
          <ac:spMkLst>
            <pc:docMk/>
            <pc:sldMk cId="1727457354" sldId="259"/>
            <ac:spMk id="2" creationId="{F8706F1A-93FD-69F4-A499-484A9F767B24}"/>
          </ac:spMkLst>
        </pc:spChg>
        <pc:spChg chg="mod">
          <ac:chgData name="Narelle Wheaton" userId="6e1b2b30-480e-4f91-806b-6735d5b9e446" providerId="ADAL" clId="{173F2F73-1D29-4404-AB03-4775D7CBF03E}" dt="2023-08-13T05:53:20.720" v="23" actId="1076"/>
          <ac:spMkLst>
            <pc:docMk/>
            <pc:sldMk cId="1727457354" sldId="259"/>
            <ac:spMk id="3" creationId="{D0FED902-2D23-4802-8891-98ACF717672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02E6C-C76D-497F-920D-BCF0F84798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D09928A-E954-47A7-B318-43ECDE69BA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2575ED-A3E2-40E9-8896-3F686B287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1DBEA-11B2-419A-ADC8-D5D6A2A47A45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E7601D-6A1A-469E-BE94-7CDA815061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45B53B-F994-4779-98F4-304AEC646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DB1CB-15EF-4B57-B071-6DC5764C2D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59598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446EFC-1957-4F44-8760-7DC006C435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6C17CB-8F3E-4FE2-B9AB-B8D5E44FF7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2317BE-0331-438D-BF0C-CD1BF14D0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1DBEA-11B2-419A-ADC8-D5D6A2A47A45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201843-BFF1-44C8-92D3-6F726AE0D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5CE6A0-A07C-4C86-AC09-A062E71D2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DB1CB-15EF-4B57-B071-6DC5764C2D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89693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0610AEE-2EB6-4EEF-84A9-D2B62527A58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AAB8A3-5057-4598-BDFE-90DD1F0BF8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B06E60-F5A2-4AA3-AD26-4CB145EB3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1DBEA-11B2-419A-ADC8-D5D6A2A47A45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9DAB77-6C84-4EA5-87E8-7C7F6EC6D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B8329D-1CE4-4625-8753-A5DF5F0A17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DB1CB-15EF-4B57-B071-6DC5764C2D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37888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CBC4A9-895F-4D8F-AF1E-0E1D7D3B0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F95A69-3084-4A7C-9EFD-131D651DF0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089A74-0E68-4ACF-8880-3C5DF29F94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1DBEA-11B2-419A-ADC8-D5D6A2A47A45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827264-A655-4058-BE2F-C336E47D1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7565D3-50E4-4761-9A70-33EFD34342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DB1CB-15EF-4B57-B071-6DC5764C2D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41191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9D2A63-3551-424A-9159-67F7FA527C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6D1BDF-BED0-4FC6-B8D5-81518B3ECD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E22B73-CC3F-4700-A6FB-A9510BB5A8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1DBEA-11B2-419A-ADC8-D5D6A2A47A45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B1B1AE-5433-4560-8997-E7A65749EE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982749-E1A5-4272-B55B-5F7146B2C8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DB1CB-15EF-4B57-B071-6DC5764C2D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81386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0E267B-B188-4B72-AA65-2601610D2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FFEBC4-C360-4068-98E9-14E51D3098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A8ADD3-79E3-4A62-89AC-1CBAFADACC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A02EF5-1DD0-46E7-9B9B-3604085140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1DBEA-11B2-419A-ADC8-D5D6A2A47A45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F0D23E-70B8-45CD-8A78-FFB957D673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7230ED-D1D6-4182-BBF9-607711386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DB1CB-15EF-4B57-B071-6DC5764C2D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56315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D8E159-4E53-4957-9D57-958B0D9FC7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974C45-1BB5-4379-9DB9-E9DF1611E1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FA6DC66-8C6C-41F3-AD5C-8A51AFE7CB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2CEAF4F-B331-4A22-9C25-56B49248333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2C82BF6-EEF9-469B-A090-8AC2C8D29F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FD63738-4600-4417-9747-36DD48C6A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1DBEA-11B2-419A-ADC8-D5D6A2A47A45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459B5B-58BE-4BD5-84B3-0B13649E1C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ACCD90B-0C74-4789-9F8F-BEF674CDFC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DB1CB-15EF-4B57-B071-6DC5764C2D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04925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69FE66-3FA4-4B83-B3C3-5A709D5A4E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0B426C2-5D23-4665-B5F7-4CACACE911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1DBEA-11B2-419A-ADC8-D5D6A2A47A45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663278-E7E6-4EE6-9C3A-55F7DEF24C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0D45C9C-B3FA-448F-85EC-CF4436F69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DB1CB-15EF-4B57-B071-6DC5764C2D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5399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6EB2AFA-A9AD-462E-AF02-F1038B672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1DBEA-11B2-419A-ADC8-D5D6A2A47A45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5931366-AC63-442B-B2FD-F7CC15EB9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0D30AE-448D-4FA8-BE68-92AA31531A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DB1CB-15EF-4B57-B071-6DC5764C2D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2913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4086E5-54C1-4CC3-B153-CF9F91A88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1FD34B-3168-4206-8758-CA619EB203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1B69F6-4DE3-40FC-8FD0-B84CC54EA5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EEE113-8E44-47E6-B176-202C9657BD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1DBEA-11B2-419A-ADC8-D5D6A2A47A45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93DAFF-3424-4CA3-AF9A-485286FA19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0621C4-3261-4541-AC2F-5EFBFA689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DB1CB-15EF-4B57-B071-6DC5764C2D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8803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E005B-98F4-484A-B529-0D8A2B1FE6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BA3CB32-D194-48A4-BF4A-9615D4FF3CD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86BE67-ED33-4179-92B0-74735915B3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9327F5-A6EB-4926-8C7B-9E055CAAAA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1DBEA-11B2-419A-ADC8-D5D6A2A47A45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D47193-7503-4501-BBAD-F248A65607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01A164-AFB5-4846-AC79-44226611D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DB1CB-15EF-4B57-B071-6DC5764C2D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80861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0320D78-E084-43E7-8990-87AEBD3FA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BD594D-FD22-416C-A43B-A1F9E29781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F47B8B-FDF6-47D6-8D47-E938E3F784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F1DBEA-11B2-419A-ADC8-D5D6A2A47A45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08B64-B59C-4CD2-B149-EB221C0E79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A469BC-4490-40B3-A9DD-EDCCB934A2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ADB1CB-15EF-4B57-B071-6DC5764C2D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3705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0FED902-2D23-4802-8891-98ACF71767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57250"/>
            <a:ext cx="9144000" cy="4960076"/>
          </a:xfrm>
        </p:spPr>
        <p:txBody>
          <a:bodyPr>
            <a:normAutofit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Is there a heart that is waiting,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Longing for pardon today?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Hear the glad message proclaiming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 is passing this way.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Is there a heart that has wandered?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Come with thy burden today;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Mercy is tenderly pleading,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 is passing this way.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517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0FED902-2D23-4802-8891-98ACF71767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55346"/>
            <a:ext cx="9144000" cy="2947307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 is looking for thee,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 is looking for thee,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Sweet is the message today,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 is looking for thee.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2776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0FED902-2D23-4802-8891-98ACF71767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57248"/>
            <a:ext cx="9144000" cy="5343255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Is there a heart that is broken,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Weary and sighing for rest?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Come to the Savior who offers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Peace to the sad and oppressed.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Come to thy only redeemer,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Come to His infinite love,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Come to the gate that is leading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Homeward to mansions above.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6612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0FED902-2D23-4802-8891-98ACF71767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05012"/>
            <a:ext cx="9144000" cy="284797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 is looking for thee,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 is looking for thee,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Sweet is the message today,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 is looking for thee.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8706F1A-93FD-69F4-A499-484A9F767B24}"/>
              </a:ext>
            </a:extLst>
          </p:cNvPr>
          <p:cNvSpPr txBox="1"/>
          <p:nvPr/>
        </p:nvSpPr>
        <p:spPr>
          <a:xfrm>
            <a:off x="247650" y="6096000"/>
            <a:ext cx="769620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0" i="0" u="none" strike="noStrike" dirty="0">
                <a:solidFill>
                  <a:schemeClr val="bg1"/>
                </a:solidFill>
                <a:effectLst/>
              </a:rPr>
              <a:t>Is there a heart that is waiting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</a:p>
          <a:p>
            <a:r>
              <a:rPr lang="en-US" sz="1100" b="0" i="0" u="none" strike="noStrike" dirty="0">
                <a:solidFill>
                  <a:schemeClr val="bg1"/>
                </a:solidFill>
                <a:effectLst/>
              </a:rPr>
              <a:t>Fanny Crosby (1820-1915) (verses), May Agnew Stephens (1865-1935) (chorus)</a:t>
            </a:r>
          </a:p>
          <a:p>
            <a:r>
              <a:rPr lang="en-US" sz="1100" dirty="0">
                <a:solidFill>
                  <a:schemeClr val="bg1"/>
                </a:solidFill>
              </a:rPr>
              <a:t>© The General of The Salvation Army </a:t>
            </a:r>
            <a:endParaRPr lang="en-AU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4573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209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2022-04-28T04:42:01Z</dcterms:created>
  <dcterms:modified xsi:type="dcterms:W3CDTF">2023-08-13T05:53:29Z</dcterms:modified>
</cp:coreProperties>
</file>