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69" r:id="rId5"/>
    <p:sldId id="260" r:id="rId6"/>
    <p:sldId id="270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7ED97206-16E9-09AE-A8E4-951DF02BFDC8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393700" y="692150"/>
            <a:ext cx="6070600" cy="34163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E3490514-BE19-C777-37D6-E1A0C5936A9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D942B20-4C09-A3BB-DCBE-B53C7BB3D6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FF875076-F5D3-02CA-B733-0CFBB3ED92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r>
              <a:rPr lang="en-US" altLang="en-US" sz="1200"/>
              <a:t>1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3C4FCC59-998B-01AD-F965-8E190AE679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DE29C0B-D773-AC9A-ACE8-D1DAF8DB86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81B58A2-882B-9684-1790-195CCD2E98B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DED0ACA7-60FB-F924-C333-4857A076A3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6A78F25A-C4B4-4C8B-4B1F-6E26F8FEDBB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2E41F168-F54C-EFC7-3651-3E216BFE98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3EC6E0BB-6640-A4E4-451A-4198ABFF08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F9387351-B1D0-05BF-F99D-39B97E1206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r>
              <a:rPr lang="en-US" altLang="en-US" sz="1200"/>
              <a:t>2</a:t>
            </a:r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366A52B4-1934-D9F9-1528-EA3C420988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25FFDC16-E117-0EF1-0EE2-5AAB6526C3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8198" name="Rectangle 6">
            <a:extLst>
              <a:ext uri="{FF2B5EF4-FFF2-40B4-BE49-F238E27FC236}">
                <a16:creationId xmlns:a16="http://schemas.microsoft.com/office/drawing/2014/main" id="{6511919F-583D-010E-AEE0-6BA31907FF5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8199" name="Rectangle 7">
            <a:extLst>
              <a:ext uri="{FF2B5EF4-FFF2-40B4-BE49-F238E27FC236}">
                <a16:creationId xmlns:a16="http://schemas.microsoft.com/office/drawing/2014/main" id="{614D7C54-678B-4FA0-BA06-9FA074C45E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6A78F25A-C4B4-4C8B-4B1F-6E26F8FEDBB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2E41F168-F54C-EFC7-3651-3E216BFE98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98793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8823D616-0C55-408E-D585-338E14CC2D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7AF61FA0-B5BE-09F3-18CF-A6147C108A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r>
              <a:rPr lang="en-US" altLang="en-US" sz="1200"/>
              <a:t>3</a:t>
            </a:r>
          </a:p>
        </p:txBody>
      </p:sp>
      <p:sp>
        <p:nvSpPr>
          <p:cNvPr id="12292" name="Rectangle 4">
            <a:extLst>
              <a:ext uri="{FF2B5EF4-FFF2-40B4-BE49-F238E27FC236}">
                <a16:creationId xmlns:a16="http://schemas.microsoft.com/office/drawing/2014/main" id="{3EA42570-CC7F-371B-4FFD-3E566F3F54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2293" name="Rectangle 5">
            <a:extLst>
              <a:ext uri="{FF2B5EF4-FFF2-40B4-BE49-F238E27FC236}">
                <a16:creationId xmlns:a16="http://schemas.microsoft.com/office/drawing/2014/main" id="{542C9E65-8D8E-78B4-A08F-739615F7C7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2294" name="Rectangle 6">
            <a:extLst>
              <a:ext uri="{FF2B5EF4-FFF2-40B4-BE49-F238E27FC236}">
                <a16:creationId xmlns:a16="http://schemas.microsoft.com/office/drawing/2014/main" id="{ADE81320-A55F-0EB9-B6AE-6E49DBF1304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2295" name="Rectangle 7">
            <a:extLst>
              <a:ext uri="{FF2B5EF4-FFF2-40B4-BE49-F238E27FC236}">
                <a16:creationId xmlns:a16="http://schemas.microsoft.com/office/drawing/2014/main" id="{B6E840B7-36ED-63D4-D24B-13E41331E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6A78F25A-C4B4-4C8B-4B1F-6E26F8FEDBB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2E41F168-F54C-EFC7-3651-3E216BFE98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7943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FFDB58-E774-0205-50F5-8B20568FB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F1554C-EBB5-DC58-21BA-7FD75C618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8B67C5-45FF-64DD-DED0-EEDD1F400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C9F889-95E3-499D-9EDA-90144A85F1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7420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9487C-7563-493A-0069-01AD263449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29DF2-302D-E238-7A38-FAF2820EC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35A257-F943-3972-7D7E-A324E073C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146E1-E950-4A19-93F9-50AE9BECA34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9033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D511E2-0FB8-4471-700C-DB57AD3B6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EE6518-4D49-0243-7A53-901BC91E7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7F4967-BDDA-39A9-FDD4-5F1DC6AE8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840CA-BE41-4718-B337-9685C03B89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7508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200CFD-2924-3313-027D-4D25EA376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E67454-5654-B359-BACF-D3E1337F4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D366BE-09CC-6FCF-6BCC-7BD467212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06598-99CD-4929-8269-3C38CA2EDC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1238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5063DE-45EF-ECF3-D3DD-D3F8BE339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3838D7-8A27-477B-17F9-06DCD42D6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37536A-DCDF-9A6B-1BB3-FA52386B4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6A16A-F4C9-4BF3-926E-74DAA9CA78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5347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CCF02BD-63D4-8373-E029-B1CC61791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5D67C1C-1122-7207-533B-ACE37C8667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7C3C591-D40C-FA6B-04F4-87B493C79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5E14F-3681-4B2E-A2BC-02DC8A6671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5098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78E1E9C-F285-5DA2-4F14-CB3114E26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B5D322A-7173-63CE-3FDB-C4F3F3D78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7DF637-A9BB-9A62-38C9-0DB37A52D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AC5CB-DCBF-4A68-AFFB-EBFA45BEB8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1729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8CA38C9-F4F2-FE2A-9156-CE7DF59E2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A5AA8AF-1B8D-4AFB-93F4-2B53B7906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7299F8A-0780-53DE-A4A0-BAA90BD9F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140E8-BAF8-4F93-873A-BF69D0C59D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5171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4FFA612-7D88-7865-E8D2-3B96EF211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4753FE0-6A8F-0318-557A-4A27512CA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D48E162-48AE-9C8C-986B-BECA8F7CC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7AD7E-18D2-4BEE-9D60-A78F4EBD0A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7996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82D48CC-3DB4-1C9D-4939-B4DCF0D9D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C0804A7-A158-BC58-DC7A-D2731ADE1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8C0E8A0-7E76-A809-38FF-8C9DC41B3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7A723-8CA8-4783-9A88-FE4AEB0707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992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93EC924-0C19-5E50-B12B-AA3EA0094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5A11BF5-5B25-8FDF-56AE-40D591D9D5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2391C0-8385-DE78-E69B-AC8046997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644C6-63AD-4643-9634-5C03CE391B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4188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90B9A21-1788-8247-F8C5-4D723908AF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ABBF8FC-F71E-DD98-8CCD-848C891039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E92B76-61EC-2BE5-4A37-454F295E63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3226EB-6A8B-047F-AD24-E5F10F2139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9EA8E4-2BE4-1270-4592-B7CCAD23D0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EF62B9C-47A1-4B36-8F7E-E566409E02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songselect.ccli.com/about/termsofuse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ccli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11517315-3976-977E-E2C2-A15D37EE69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1B2C4873-9947-9A93-AA34-0C8B894EB3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3076" name="Rectangle 5">
            <a:extLst>
              <a:ext uri="{FF2B5EF4-FFF2-40B4-BE49-F238E27FC236}">
                <a16:creationId xmlns:a16="http://schemas.microsoft.com/office/drawing/2014/main" id="{DB778AB5-006F-6282-373C-BA55891B8BE0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695325" y="1125538"/>
            <a:ext cx="10991850" cy="4391025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marL="0" indent="0" algn="ctr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2000" dirty="0"/>
              <a:t>Verse 1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/>
              <a:t>Don't assume that God's </a:t>
            </a:r>
            <a:br>
              <a:rPr lang="en-US" altLang="en-US" sz="4000" dirty="0"/>
            </a:br>
            <a:r>
              <a:rPr lang="en-US" altLang="en-US" sz="4000" dirty="0"/>
              <a:t>dismissed you from his mind,</a:t>
            </a:r>
            <a:br>
              <a:rPr lang="en-US" altLang="en-US" sz="4000" dirty="0"/>
            </a:br>
            <a:r>
              <a:rPr lang="en-US" altLang="en-US" sz="4000" dirty="0"/>
              <a:t>Don't assume that God's </a:t>
            </a:r>
            <a:br>
              <a:rPr lang="en-US" altLang="en-US" sz="4000" dirty="0"/>
            </a:br>
            <a:r>
              <a:rPr lang="en-US" altLang="en-US" sz="4000" dirty="0"/>
              <a:t>forgotten to be kind;</a:t>
            </a:r>
            <a:br>
              <a:rPr lang="en-US" altLang="en-US" sz="4000" dirty="0"/>
            </a:br>
            <a:r>
              <a:rPr lang="en-US" altLang="en-US" sz="4000" dirty="0"/>
              <a:t>For no matter what you do, </a:t>
            </a:r>
            <a:br>
              <a:rPr lang="en-US" altLang="en-US" sz="4000" dirty="0"/>
            </a:br>
            <a:r>
              <a:rPr lang="en-US" altLang="en-US" sz="4000" dirty="0"/>
              <a:t>his love still follows you;</a:t>
            </a:r>
            <a:br>
              <a:rPr lang="en-US" altLang="en-US" sz="4000" dirty="0"/>
            </a:br>
            <a:r>
              <a:rPr lang="en-US" altLang="en-US" sz="4000" dirty="0"/>
              <a:t>Don't think that you have left him far behind.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29FAF5-EC11-59A6-39F1-81BFBD2040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80728"/>
            <a:ext cx="9144000" cy="4277072"/>
          </a:xfrm>
        </p:spPr>
        <p:txBody>
          <a:bodyPr/>
          <a:lstStyle/>
          <a:p>
            <a:r>
              <a:rPr lang="en-US" altLang="en-US" sz="2000" dirty="0"/>
              <a:t>Chorus</a:t>
            </a:r>
            <a:br>
              <a:rPr lang="en-US" altLang="en-US" dirty="0"/>
            </a:br>
            <a:r>
              <a:rPr lang="en-US" altLang="en-US" sz="4000" dirty="0"/>
              <a:t>For his love remains the same,</a:t>
            </a:r>
            <a:br>
              <a:rPr lang="en-US" altLang="en-US" sz="4000" dirty="0"/>
            </a:br>
            <a:r>
              <a:rPr lang="en-US" altLang="en-US" sz="4000" dirty="0"/>
              <a:t>He knows you by your name,</a:t>
            </a:r>
            <a:br>
              <a:rPr lang="en-US" altLang="en-US" sz="4000" dirty="0"/>
            </a:br>
            <a:r>
              <a:rPr lang="en-US" altLang="en-US" sz="4000" dirty="0"/>
              <a:t>Don't think because you failed him he despairs;</a:t>
            </a:r>
            <a:br>
              <a:rPr lang="en-US" altLang="en-US" sz="4000" dirty="0"/>
            </a:br>
            <a:r>
              <a:rPr lang="en-US" altLang="en-US" sz="4000" dirty="0"/>
              <a:t>For he gives to those who ask,</a:t>
            </a:r>
            <a:br>
              <a:rPr lang="en-US" altLang="en-US" sz="4000" dirty="0"/>
            </a:br>
            <a:r>
              <a:rPr lang="en-US" altLang="en-US" sz="4000" dirty="0"/>
              <a:t>His grace for every task,</a:t>
            </a:r>
            <a:br>
              <a:rPr lang="en-US" altLang="en-US" sz="4000" dirty="0"/>
            </a:br>
            <a:r>
              <a:rPr lang="en-US" altLang="en-US" sz="4000" dirty="0"/>
              <a:t>God plans for you in love for he still cares.</a:t>
            </a:r>
            <a:endParaRPr lang="en-US" alt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223E9562-997E-9C0B-7AC2-9CB3C45405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C867810D-865E-AA13-0111-59506DCA44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C1565BD8-689F-BDB8-3DB7-1D104625961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947427" y="1556792"/>
            <a:ext cx="10297145" cy="3455838"/>
          </a:xfrm>
        </p:spPr>
        <p:txBody>
          <a:bodyPr lIns="90488" tIns="44450" rIns="90488" bIns="44450" rtlCol="0">
            <a:normAutofit lnSpcReduction="10000"/>
          </a:bodyPr>
          <a:lstStyle/>
          <a:p>
            <a:pPr marL="0" indent="0" algn="ctr" fontAlgn="auto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en-US" sz="2000" dirty="0"/>
              <a:t>Verse 2</a:t>
            </a: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4000" dirty="0"/>
              <a:t>Don't assume that God will plan for you no more,</a:t>
            </a:r>
            <a:br>
              <a:rPr lang="en-US" altLang="en-US" sz="4000" dirty="0"/>
            </a:br>
            <a:r>
              <a:rPr lang="en-US" altLang="en-US" sz="4000" dirty="0"/>
              <a:t>Don't assume that there's no future to explore;</a:t>
            </a:r>
            <a:br>
              <a:rPr lang="en-US" altLang="en-US" sz="4000" dirty="0"/>
            </a:br>
            <a:r>
              <a:rPr lang="en-US" altLang="en-US" sz="4000" dirty="0"/>
              <a:t>For your life he'll re-design, </a:t>
            </a:r>
            <a:br>
              <a:rPr lang="en-US" altLang="en-US" sz="4000" dirty="0"/>
            </a:br>
            <a:r>
              <a:rPr lang="en-US" altLang="en-US" sz="4000" dirty="0"/>
              <a:t>the pattern be divine;</a:t>
            </a:r>
            <a:br>
              <a:rPr lang="en-US" altLang="en-US" sz="4000" dirty="0"/>
            </a:br>
            <a:r>
              <a:rPr lang="en-US" altLang="en-US" sz="4000" dirty="0"/>
              <a:t>Don't think that your repentance he'll ignore.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29FAF5-EC11-59A6-39F1-81BFBD2040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80728"/>
            <a:ext cx="9144000" cy="4277072"/>
          </a:xfrm>
        </p:spPr>
        <p:txBody>
          <a:bodyPr/>
          <a:lstStyle/>
          <a:p>
            <a:r>
              <a:rPr lang="en-US" altLang="en-US" sz="2000" dirty="0"/>
              <a:t>Chorus</a:t>
            </a:r>
            <a:br>
              <a:rPr lang="en-US" altLang="en-US" dirty="0"/>
            </a:br>
            <a:r>
              <a:rPr lang="en-US" altLang="en-US" sz="4000" dirty="0"/>
              <a:t>For his love remains the same,</a:t>
            </a:r>
            <a:br>
              <a:rPr lang="en-US" altLang="en-US" sz="4000" dirty="0"/>
            </a:br>
            <a:r>
              <a:rPr lang="en-US" altLang="en-US" sz="4000" dirty="0"/>
              <a:t>He knows you by your name,</a:t>
            </a:r>
            <a:br>
              <a:rPr lang="en-US" altLang="en-US" sz="4000" dirty="0"/>
            </a:br>
            <a:r>
              <a:rPr lang="en-US" altLang="en-US" sz="4000" dirty="0"/>
              <a:t>Don't think because you failed him he despairs;</a:t>
            </a:r>
            <a:br>
              <a:rPr lang="en-US" altLang="en-US" sz="4000" dirty="0"/>
            </a:br>
            <a:r>
              <a:rPr lang="en-US" altLang="en-US" sz="4000" dirty="0"/>
              <a:t>For he gives to those who ask,</a:t>
            </a:r>
            <a:br>
              <a:rPr lang="en-US" altLang="en-US" sz="4000" dirty="0"/>
            </a:br>
            <a:r>
              <a:rPr lang="en-US" altLang="en-US" sz="4000" dirty="0"/>
              <a:t>His grace for every task,</a:t>
            </a:r>
            <a:br>
              <a:rPr lang="en-US" altLang="en-US" sz="4000" dirty="0"/>
            </a:br>
            <a:r>
              <a:rPr lang="en-US" altLang="en-US" sz="4000" dirty="0"/>
              <a:t>God plans for you in love for he still cares.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3974312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4E3ABAF6-9C93-CD1D-A6CD-EF36661228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E7444039-EDA1-568E-9B82-8656655D8E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1268" name="Rectangle 4">
            <a:extLst>
              <a:ext uri="{FF2B5EF4-FFF2-40B4-BE49-F238E27FC236}">
                <a16:creationId xmlns:a16="http://schemas.microsoft.com/office/drawing/2014/main" id="{0F741F46-9B41-29EF-4571-3151B8B10D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-1295400" y="187325"/>
            <a:ext cx="7772400" cy="768350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/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US" altLang="en-US" dirty="0">
                <a:solidFill>
                  <a:srgbClr val="FFFF00"/>
                </a:solidFill>
                <a:latin typeface="Helvetica" panose="020B0604020202020204" pitchFamily="34" charset="0"/>
              </a:rPr>
              <a:t>3</a:t>
            </a:r>
            <a:r>
              <a:rPr lang="en-US" altLang="en-US" dirty="0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11269" name="Rectangle 5">
            <a:extLst>
              <a:ext uri="{FF2B5EF4-FFF2-40B4-BE49-F238E27FC236}">
                <a16:creationId xmlns:a16="http://schemas.microsoft.com/office/drawing/2014/main" id="{CE004C89-0C10-D45D-58DF-3B086BB011C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95400" y="1052736"/>
            <a:ext cx="10440988" cy="4441602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marL="0" indent="0" algn="ctr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2000" dirty="0"/>
              <a:t>Verse 3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en-US" sz="4000" dirty="0"/>
              <a:t>Don't assume you cannot give what he'll demand,</a:t>
            </a:r>
            <a:br>
              <a:rPr lang="en-US" altLang="en-US" sz="4000" dirty="0"/>
            </a:br>
            <a:r>
              <a:rPr lang="en-US" altLang="en-US" sz="4000" dirty="0"/>
              <a:t>Don't assume that God condemns you out of hand;</a:t>
            </a:r>
            <a:br>
              <a:rPr lang="en-US" altLang="en-US" sz="4000" dirty="0"/>
            </a:br>
            <a:r>
              <a:rPr lang="en-US" altLang="en-US" sz="4000" dirty="0"/>
              <a:t>For he gives to those who ask his grace for every task;</a:t>
            </a:r>
            <a:br>
              <a:rPr lang="en-US" altLang="en-US" sz="4000" dirty="0"/>
            </a:br>
            <a:r>
              <a:rPr lang="en-US" altLang="en-US" sz="4000" dirty="0"/>
              <a:t>Don't think that God will fail </a:t>
            </a:r>
            <a:br>
              <a:rPr lang="en-US" altLang="en-US" sz="4000" dirty="0"/>
            </a:br>
            <a:r>
              <a:rPr lang="en-US" altLang="en-US" sz="4000" dirty="0"/>
              <a:t>to understand.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29FAF5-EC11-59A6-39F1-81BFBD2040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80728"/>
            <a:ext cx="9144000" cy="4277072"/>
          </a:xfrm>
        </p:spPr>
        <p:txBody>
          <a:bodyPr/>
          <a:lstStyle/>
          <a:p>
            <a:r>
              <a:rPr lang="en-US" altLang="en-US" sz="2000" dirty="0"/>
              <a:t>Chorus</a:t>
            </a:r>
            <a:br>
              <a:rPr lang="en-US" altLang="en-US" dirty="0"/>
            </a:br>
            <a:r>
              <a:rPr lang="en-US" altLang="en-US" sz="4000" dirty="0"/>
              <a:t>For his love remains the same,</a:t>
            </a:r>
            <a:br>
              <a:rPr lang="en-US" altLang="en-US" sz="4000" dirty="0"/>
            </a:br>
            <a:r>
              <a:rPr lang="en-US" altLang="en-US" sz="4000" dirty="0"/>
              <a:t>He knows you by your name,</a:t>
            </a:r>
            <a:br>
              <a:rPr lang="en-US" altLang="en-US" sz="4000" dirty="0"/>
            </a:br>
            <a:r>
              <a:rPr lang="en-US" altLang="en-US" sz="4000" dirty="0"/>
              <a:t>Don't think because you failed him he despairs;</a:t>
            </a:r>
            <a:br>
              <a:rPr lang="en-US" altLang="en-US" sz="4000" dirty="0"/>
            </a:br>
            <a:r>
              <a:rPr lang="en-US" altLang="en-US" sz="4000" dirty="0"/>
              <a:t>For he gives to those who ask,</a:t>
            </a:r>
            <a:br>
              <a:rPr lang="en-US" altLang="en-US" sz="4000" dirty="0"/>
            </a:br>
            <a:r>
              <a:rPr lang="en-US" altLang="en-US" sz="4000" dirty="0"/>
              <a:t>His grace for every task,</a:t>
            </a:r>
            <a:br>
              <a:rPr lang="en-US" altLang="en-US" sz="4000" dirty="0"/>
            </a:br>
            <a:r>
              <a:rPr lang="en-US" altLang="en-US" sz="4000" dirty="0"/>
              <a:t>God plans for you in love for he still cares.</a:t>
            </a:r>
            <a:endParaRPr lang="en-US" altLang="en-US" sz="24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DD4CA5B-27A2-B599-B0FF-942A3BC3BDAD}"/>
              </a:ext>
            </a:extLst>
          </p:cNvPr>
          <p:cNvSpPr/>
          <p:nvPr/>
        </p:nvSpPr>
        <p:spPr>
          <a:xfrm>
            <a:off x="263525" y="5494338"/>
            <a:ext cx="6096000" cy="10620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940255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John </a:t>
            </a:r>
            <a:r>
              <a:rPr lang="en-AU" sz="1050" dirty="0" err="1">
                <a:latin typeface="akagi_probook"/>
              </a:rPr>
              <a:t>Gowans</a:t>
            </a:r>
            <a:r>
              <a:rPr lang="en-AU" sz="1050" dirty="0">
                <a:latin typeface="akagi_probook"/>
              </a:rPr>
              <a:t> | John Larsson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Words: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Music: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3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4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17275403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</TotalTime>
  <Words>380</Words>
  <Application>Microsoft Office PowerPoint</Application>
  <PresentationFormat>Widescreen</PresentationFormat>
  <Paragraphs>19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Calibri</vt:lpstr>
      <vt:lpstr>Arial</vt:lpstr>
      <vt:lpstr>Calibri Light</vt:lpstr>
      <vt:lpstr>Times New Roman</vt:lpstr>
      <vt:lpstr>Helvetica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3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44.</dc:title>
  <dc:creator>Brian Pratt</dc:creator>
  <cp:lastModifiedBy>Narelle Wheaton</cp:lastModifiedBy>
  <cp:revision>4</cp:revision>
  <dcterms:created xsi:type="dcterms:W3CDTF">1998-09-22T07:05:36Z</dcterms:created>
  <dcterms:modified xsi:type="dcterms:W3CDTF">2023-08-14T03:03:42Z</dcterms:modified>
</cp:coreProperties>
</file>