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28AAAEC-15E7-4172-A010-62755C691037}"/>
    <pc:docChg chg="modSld">
      <pc:chgData name="Narelle Wheaton" userId="6e1b2b30-480e-4f91-806b-6735d5b9e446" providerId="ADAL" clId="{028AAAEC-15E7-4172-A010-62755C691037}" dt="2023-08-14T03:09:34.712" v="8" actId="404"/>
      <pc:docMkLst>
        <pc:docMk/>
      </pc:docMkLst>
      <pc:sldChg chg="modSp mod">
        <pc:chgData name="Narelle Wheaton" userId="6e1b2b30-480e-4f91-806b-6735d5b9e446" providerId="ADAL" clId="{028AAAEC-15E7-4172-A010-62755C691037}" dt="2023-08-14T03:08:59.594" v="2" actId="1076"/>
        <pc:sldMkLst>
          <pc:docMk/>
          <pc:sldMk cId="2357367179" sldId="256"/>
        </pc:sldMkLst>
        <pc:spChg chg="mod">
          <ac:chgData name="Narelle Wheaton" userId="6e1b2b30-480e-4f91-806b-6735d5b9e446" providerId="ADAL" clId="{028AAAEC-15E7-4172-A010-62755C691037}" dt="2023-08-14T03:08:59.594" v="2" actId="1076"/>
          <ac:spMkLst>
            <pc:docMk/>
            <pc:sldMk cId="2357367179" sldId="256"/>
            <ac:spMk id="3" creationId="{6470BE71-E5C6-4D7C-AF01-472CC039B0D4}"/>
          </ac:spMkLst>
        </pc:spChg>
      </pc:sldChg>
      <pc:sldChg chg="modSp mod">
        <pc:chgData name="Narelle Wheaton" userId="6e1b2b30-480e-4f91-806b-6735d5b9e446" providerId="ADAL" clId="{028AAAEC-15E7-4172-A010-62755C691037}" dt="2023-08-14T03:09:34.712" v="8" actId="404"/>
        <pc:sldMkLst>
          <pc:docMk/>
          <pc:sldMk cId="2936013445" sldId="257"/>
        </pc:sldMkLst>
        <pc:spChg chg="mod">
          <ac:chgData name="Narelle Wheaton" userId="6e1b2b30-480e-4f91-806b-6735d5b9e446" providerId="ADAL" clId="{028AAAEC-15E7-4172-A010-62755C691037}" dt="2023-08-14T03:09:06.788" v="3" actId="207"/>
          <ac:spMkLst>
            <pc:docMk/>
            <pc:sldMk cId="2936013445" sldId="257"/>
            <ac:spMk id="2" creationId="{CA2461CE-A8BE-4EA1-AD46-5BF10D7B5668}"/>
          </ac:spMkLst>
        </pc:spChg>
        <pc:spChg chg="mod">
          <ac:chgData name="Narelle Wheaton" userId="6e1b2b30-480e-4f91-806b-6735d5b9e446" providerId="ADAL" clId="{028AAAEC-15E7-4172-A010-62755C691037}" dt="2023-08-14T03:09:34.712" v="8" actId="404"/>
          <ac:spMkLst>
            <pc:docMk/>
            <pc:sldMk cId="2936013445" sldId="257"/>
            <ac:spMk id="3" creationId="{6470BE71-E5C6-4D7C-AF01-472CC039B0D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C13C6-974F-4C9C-911A-46BD2C9BAA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A2B328-8126-449D-9AF2-8F97097E0A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96DF4-6B97-44E9-ADF9-E7077F1D4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10E484-BEA4-4ADE-BA35-6C7654894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6F666-FBDE-4ED5-BA51-4D38B4D57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9560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ACC5B-0B58-41CD-AB7C-C3066D9D3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277114-5CB6-46D1-ADBF-2976FA2D01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13E56-9516-4594-89B7-9E278515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0A1C7E-7604-430B-98A8-73A92252D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E4853-BCD3-4DEC-BF11-A91C1B2A0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640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5E9FBB-C823-4C5F-A095-AADFF46DBB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980B69-891F-4E32-9042-C0BDB0F855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5783C5-A5FB-4FB0-8156-922B1E5CF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D9266-3841-4E33-B814-41EAE93EF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7F0AE-47C6-4009-A2FD-1454C2A3B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624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517FF-54D0-4D2F-B4FE-A2D0DAB21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478B4-3BBC-429A-9CF4-9A4C88F811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D6CDA-29A7-42D1-BDE3-7C97E75AD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84BE1A-D752-4886-9984-984A6226F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794148-98E0-4C3B-B1D4-870C9C674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4029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86642-7BD6-4EFE-84BB-91A0E7739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24BAD6-123A-42D3-AD39-0CF73C52D9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EACF9-B7B7-4FB2-A87D-E26E08035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6AA43-8307-4BEF-9BA6-6BC9C594B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38016E-7F00-489E-87C7-363311010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6994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E9F2F-3428-44F6-80BC-8A6C470D1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80AC0-2F23-45A5-970D-0F1AD34116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3E3FB4-04AE-409A-9B0E-2678253D7B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3B48E-7096-4DB9-A36F-FF776B1A3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88D6B0-1831-4DFC-BA01-01B1CA37C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E20336-A116-46CD-8C78-3F45B9D60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883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9476F-3FDD-4608-A2E3-D71B21C07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753AF4-FF1D-46E9-B426-51AE638445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26E686-87B4-49C6-9415-2709CE792C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421220-8EED-402A-874E-04D0D8D043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1A16B1-C0D7-4E23-BB13-BDDCB412F8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AD652D-530D-43F5-8C2E-F3F9E53E1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89EB5D-8693-4B94-A1E1-C07681A42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1632F6-7D0C-4A73-9D7F-E1360D3BB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1614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41103-9BD2-422E-BF17-9C1C6009A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9A278F-5DBD-4D3B-B503-CA4705DA6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4F1E68-8B84-480E-8FC7-2861FEF43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58DA0C-3BD5-4866-8FE4-464E1D76C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01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5A7FA7-29B9-47DD-8483-CB6E67E68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B87243-B70B-48D7-BD8D-BB5C65420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2E9243-5D42-4306-8654-F65A03876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7676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9D459-02F2-4665-819D-29DDBDACD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8869E-42E8-4371-87AE-838CB64D2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C1D5B4-88F0-4020-9447-FB4FD5C1EC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49C6E-9CD0-4F36-842C-C3A3C4FC3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AF9A8C-979A-4DDC-9491-7C9EAEE21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ADE582-C3EF-452C-B43B-C2B06D622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2188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2059D-BB3E-47B0-9EF0-7C0EF830F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884AB0-29DA-4103-9D98-5093E88B43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E1A1F1-A8A6-4C59-8399-75A9B47642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FF1ED3-FA80-4EF3-B151-18E915EE0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EF34C5-CD9F-4852-B29C-25C2CDDE1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97F62F-D75D-4F6D-A4EC-EF058A11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4677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882C8D-E456-4E7B-97AF-8200DA465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29F3E8-7CC3-4411-8F91-DEE10DE191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6C1DF1-956B-4B89-B76C-E5684ABAFB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8E8CB-6AA8-42AA-923D-7D05BC816A11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6A80B-D18E-4E87-85F9-DAA58947B1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55FF0-49AC-435B-BEF3-70E2E8B0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72A5A-6D52-45DF-8BD6-E0FE7561531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196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70BE71-E5C6-4D7C-AF01-472CC039B0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527685"/>
            <a:ext cx="10363200" cy="580263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God will make a way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Where there seems to be no way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He works in ways we cannot see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He will make a way for me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He will be my guide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Hold me closely to His side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With love and strength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For each new day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He will make a way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He will make a way</a:t>
            </a:r>
          </a:p>
        </p:txBody>
      </p:sp>
    </p:spTree>
    <p:extLst>
      <p:ext uri="{BB962C8B-B14F-4D97-AF65-F5344CB8AC3E}">
        <p14:creationId xmlns:p14="http://schemas.microsoft.com/office/powerpoint/2010/main" val="2357367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470BE71-E5C6-4D7C-AF01-472CC039B0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1562" y="1442085"/>
            <a:ext cx="10048875" cy="397383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AU" sz="2000" dirty="0">
                <a:solidFill>
                  <a:schemeClr val="bg1"/>
                </a:solidFill>
              </a:rPr>
              <a:t>Verse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By a roadway in the wilderness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He'll lead me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And rivers in the desert will I see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Heaven and earth will fade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But His Word will still remain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He will do something new today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2461CE-A8BE-4EA1-AD46-5BF10D7B5668}"/>
              </a:ext>
            </a:extLst>
          </p:cNvPr>
          <p:cNvSpPr/>
          <p:nvPr/>
        </p:nvSpPr>
        <p:spPr>
          <a:xfrm>
            <a:off x="133350" y="5742712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458620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Don Moen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1990 Integrity's Hosanna! Music (Admin. by Integrity Music)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936013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132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2022-02-15T08:17:51Z</dcterms:created>
  <dcterms:modified xsi:type="dcterms:W3CDTF">2023-08-14T03:09:41Z</dcterms:modified>
</cp:coreProperties>
</file>