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D02901F-4F6C-40D0-A3B0-7DB715FFBA57}"/>
    <pc:docChg chg="custSel modSld">
      <pc:chgData name="Narelle Wheaton" userId="6e1b2b30-480e-4f91-806b-6735d5b9e446" providerId="ADAL" clId="{0D02901F-4F6C-40D0-A3B0-7DB715FFBA57}" dt="2023-08-13T08:19:26.389" v="18" actId="404"/>
      <pc:docMkLst>
        <pc:docMk/>
      </pc:docMkLst>
      <pc:sldChg chg="modSp mod">
        <pc:chgData name="Narelle Wheaton" userId="6e1b2b30-480e-4f91-806b-6735d5b9e446" providerId="ADAL" clId="{0D02901F-4F6C-40D0-A3B0-7DB715FFBA57}" dt="2023-08-13T08:19:09.283" v="15" actId="27636"/>
        <pc:sldMkLst>
          <pc:docMk/>
          <pc:sldMk cId="740133447" sldId="256"/>
        </pc:sldMkLst>
        <pc:spChg chg="mod">
          <ac:chgData name="Narelle Wheaton" userId="6e1b2b30-480e-4f91-806b-6735d5b9e446" providerId="ADAL" clId="{0D02901F-4F6C-40D0-A3B0-7DB715FFBA57}" dt="2023-08-13T08:19:09.283" v="15" actId="27636"/>
          <ac:spMkLst>
            <pc:docMk/>
            <pc:sldMk cId="740133447" sldId="256"/>
            <ac:spMk id="3" creationId="{A7EEFA3C-EF5C-4486-99B1-B41BF3384C04}"/>
          </ac:spMkLst>
        </pc:spChg>
      </pc:sldChg>
      <pc:sldChg chg="modSp mod">
        <pc:chgData name="Narelle Wheaton" userId="6e1b2b30-480e-4f91-806b-6735d5b9e446" providerId="ADAL" clId="{0D02901F-4F6C-40D0-A3B0-7DB715FFBA57}" dt="2023-08-13T08:19:26.389" v="18" actId="404"/>
        <pc:sldMkLst>
          <pc:docMk/>
          <pc:sldMk cId="3588996263" sldId="257"/>
        </pc:sldMkLst>
        <pc:spChg chg="mod">
          <ac:chgData name="Narelle Wheaton" userId="6e1b2b30-480e-4f91-806b-6735d5b9e446" providerId="ADAL" clId="{0D02901F-4F6C-40D0-A3B0-7DB715FFBA57}" dt="2023-08-13T08:19:26.389" v="18" actId="404"/>
          <ac:spMkLst>
            <pc:docMk/>
            <pc:sldMk cId="3588996263" sldId="257"/>
            <ac:spMk id="3" creationId="{A7EEFA3C-EF5C-4486-99B1-B41BF3384C04}"/>
          </ac:spMkLst>
        </pc:spChg>
      </pc:sldChg>
      <pc:sldChg chg="modSp mod">
        <pc:chgData name="Narelle Wheaton" userId="6e1b2b30-480e-4f91-806b-6735d5b9e446" providerId="ADAL" clId="{0D02901F-4F6C-40D0-A3B0-7DB715FFBA57}" dt="2023-08-13T08:19:21.816" v="17" actId="404"/>
        <pc:sldMkLst>
          <pc:docMk/>
          <pc:sldMk cId="1780338830" sldId="258"/>
        </pc:sldMkLst>
        <pc:spChg chg="mod">
          <ac:chgData name="Narelle Wheaton" userId="6e1b2b30-480e-4f91-806b-6735d5b9e446" providerId="ADAL" clId="{0D02901F-4F6C-40D0-A3B0-7DB715FFBA57}" dt="2023-08-13T08:19:21.816" v="17" actId="404"/>
          <ac:spMkLst>
            <pc:docMk/>
            <pc:sldMk cId="1780338830" sldId="258"/>
            <ac:spMk id="3" creationId="{A7EEFA3C-EF5C-4486-99B1-B41BF3384C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28E44-99AD-4669-97D3-61AF8E4D0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9BEFF-C077-459A-B726-05F1178C0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42529-748F-46C4-B724-69CC52850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4D16C-AC39-48AF-905C-81B7EB62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805A7-D3B7-485E-9F97-726D02B95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417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FE188-05A8-4895-828E-E0475EAB5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A2458-B9C8-4AF3-B6D9-9D56DF7030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A072B-1329-41A7-92C4-F05E33771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84476-625B-4FB7-A4BD-7C7C78217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0D850-2A9C-40F9-803D-B4354B552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739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6F5F4A-5567-4680-A7C3-FD460DDED1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A57AE-FC8A-434C-A12B-64BF5CF50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56FBE-1791-4F9B-8DD9-503447683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CA735-BF5D-4E51-A117-7B67E4122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42095-9EEA-463D-AD7F-D8B0D4CFB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917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22E02-FAA6-468B-B94C-34790FBE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D8680-0B2D-47D2-8CB1-E52A471F3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7360B-FF0C-44FE-888C-0DB430047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BFB00-DAA4-4254-B307-82F725A80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9D350-C877-497C-96A5-C6D4223AA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070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EFB40-2898-4C61-8C22-6C8C885C6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4E0E6-8862-4853-B7AF-A893B2737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06F80-6699-4AD4-823B-0A51F1B6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01070-4B2B-4213-A7C4-FFB11C79A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A66BE-DCDB-4A16-AE46-66DDD5EFB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8428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C4256-F1B9-46AD-AEC1-286BD5ED9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F11C8-CBC8-424A-84B7-5071B64892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8750E1-7863-43BF-B46A-B833E6B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3A855-1806-4E2C-BF4C-2E5C7A3DB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E50AA-7548-4781-BB7A-DEB423627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97089-17D1-40A0-AF72-F34A1C956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8887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30014-C72B-4349-8A8C-1E480482D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9D296C-6B91-4728-A643-0DE90D416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A2418-218E-4B26-BDDE-D5F504D674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4308AD-AFE8-4A11-B593-20882636A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B0F5FD-5335-4311-B2AA-51C2499683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825676-3754-49AD-A6C2-024D8E66E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87B46A-C63B-4D88-8187-073A3888B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F046EC-87A9-42F1-823E-640748D11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0473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9A879-B396-46C4-A4F5-8D6D30BA8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C2F359-A719-46F9-95B0-17A2F3659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65029-CD5F-410D-9B11-2E36E5205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47156F-61AF-47C8-98D3-9812A11A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694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AD89A4-B387-48F2-867E-35E997CB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4C157A-357E-4598-8DEC-E1BFCE9FC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E25A43-2CBE-43C3-9B37-6E7B38DF3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94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EB207-35A1-4054-A934-91A20E4DC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406D6-BAF4-441D-A7E7-198356416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EB560-15A3-4423-A42B-F81534041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05EF0B-991B-409D-952A-CD7CD9001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D1312-A819-4D1C-A55D-23E6CA95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5CCFC-3C07-4C8A-8673-75A0EC3FA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595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63DB6-8C5E-4AB0-9462-AE574D1F0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BE7833-CB2D-41CB-9B0E-8EA1F31C9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7ED8B3-C08A-43A0-91A9-9B3C324DE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888DB0-9CB6-43C2-A419-19B21545E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ED4389-AFD1-48C6-AB97-42F0B8A64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E5C76-7303-40D9-9A23-15F825B80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029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150ECD-70B8-4CCB-AE98-07C2AEF43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70BB0-EF45-4C96-9D11-D4F8AB24A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2556E1-A2AA-4752-9989-57698680C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B8C4B-EACB-4255-BB8A-F5E420FDD43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D4A0F-07C9-49CE-A7D2-9F5AE81975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B0062-1D40-4D32-89FE-A92DB1E3D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FF7AF-1743-4726-A197-C2B90CFD94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269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EEFA3C-EF5C-4486-99B1-B41BF3384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3874"/>
            <a:ext cx="9144000" cy="5842091"/>
          </a:xfrm>
        </p:spPr>
        <p:txBody>
          <a:bodyPr>
            <a:normAutofit lnSpcReduction="10000"/>
          </a:bodyPr>
          <a:lstStyle/>
          <a:p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Tho' your sins be as scarlet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They shall be as white as snow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Tho' your sins be as scarlet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They shall be white as snow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Tho' they be red like crimson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They shall be as wool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Tho' your sins be as scarlet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Tho' your sins be as scarlet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They shall be as white as snow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They shall be as white as snow</a:t>
            </a:r>
          </a:p>
        </p:txBody>
      </p:sp>
    </p:spTree>
    <p:extLst>
      <p:ext uri="{BB962C8B-B14F-4D97-AF65-F5344CB8AC3E}">
        <p14:creationId xmlns:p14="http://schemas.microsoft.com/office/powerpoint/2010/main" val="740133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EEFA3C-EF5C-4486-99B1-B41BF3384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3874"/>
            <a:ext cx="9144000" cy="5895975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Hear the voice that entreats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 return ye unto God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Hear the voice that entreats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 return ye unto God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 is of great compassion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of wondrous love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Hear the voice that entreats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Hear the voice that entreats you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 return ye unto God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 return ye unto God</a:t>
            </a:r>
          </a:p>
        </p:txBody>
      </p:sp>
    </p:spTree>
    <p:extLst>
      <p:ext uri="{BB962C8B-B14F-4D97-AF65-F5344CB8AC3E}">
        <p14:creationId xmlns:p14="http://schemas.microsoft.com/office/powerpoint/2010/main" val="3588996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7EEFA3C-EF5C-4486-99B1-B41BF3384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23875"/>
            <a:ext cx="9144000" cy="5711462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He'll forgive your transgressions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remember them no more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He'll forgive your transgressions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remember them no more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Look unto me ye people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Saith the Lord your God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He'll forgive your transgressions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He'll forgive your transgressions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remember them no more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remember them no more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E3C1B0-7CBC-427A-820E-19FEC50357B1}"/>
              </a:ext>
            </a:extLst>
          </p:cNvPr>
          <p:cNvSpPr/>
          <p:nvPr/>
        </p:nvSpPr>
        <p:spPr>
          <a:xfrm>
            <a:off x="285750" y="580938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6362696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Fanny Jane Crosby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780338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2022-02-10T08:10:42Z</dcterms:created>
  <dcterms:modified xsi:type="dcterms:W3CDTF">2023-08-13T08:19:28Z</dcterms:modified>
</cp:coreProperties>
</file>