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3" r:id="rId1"/>
  </p:sldMasterIdLst>
  <p:notesMasterIdLst>
    <p:notesMasterId r:id="rId9"/>
  </p:notesMasterIdLst>
  <p:sldIdLst>
    <p:sldId id="256" r:id="rId2"/>
    <p:sldId id="265" r:id="rId3"/>
    <p:sldId id="268" r:id="rId4"/>
    <p:sldId id="269" r:id="rId5"/>
    <p:sldId id="259" r:id="rId6"/>
    <p:sldId id="270" r:id="rId7"/>
    <p:sldId id="264" r:id="rId8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0BC3901-7160-4A96-B46F-3328DEBA60DE}" v="3" dt="2023-08-10T07:25:37.99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D0BC3901-7160-4A96-B46F-3328DEBA60DE}"/>
    <pc:docChg chg="modSld">
      <pc:chgData name="Narelle Wheaton" userId="6e1b2b30-480e-4f91-806b-6735d5b9e446" providerId="ADAL" clId="{D0BC3901-7160-4A96-B46F-3328DEBA60DE}" dt="2023-08-10T07:25:37.990" v="2" actId="1076"/>
      <pc:docMkLst>
        <pc:docMk/>
      </pc:docMkLst>
      <pc:sldChg chg="modSp">
        <pc:chgData name="Narelle Wheaton" userId="6e1b2b30-480e-4f91-806b-6735d5b9e446" providerId="ADAL" clId="{D0BC3901-7160-4A96-B46F-3328DEBA60DE}" dt="2023-08-10T07:25:32.181" v="1" actId="1076"/>
        <pc:sldMkLst>
          <pc:docMk/>
          <pc:sldMk cId="0" sldId="265"/>
        </pc:sldMkLst>
        <pc:spChg chg="mod">
          <ac:chgData name="Narelle Wheaton" userId="6e1b2b30-480e-4f91-806b-6735d5b9e446" providerId="ADAL" clId="{D0BC3901-7160-4A96-B46F-3328DEBA60DE}" dt="2023-08-10T07:25:32.181" v="1" actId="1076"/>
          <ac:spMkLst>
            <pc:docMk/>
            <pc:sldMk cId="0" sldId="265"/>
            <ac:spMk id="4098" creationId="{963A087B-D606-A5A3-E321-DA9E43016C19}"/>
          </ac:spMkLst>
        </pc:spChg>
      </pc:sldChg>
      <pc:sldChg chg="modSp">
        <pc:chgData name="Narelle Wheaton" userId="6e1b2b30-480e-4f91-806b-6735d5b9e446" providerId="ADAL" clId="{D0BC3901-7160-4A96-B46F-3328DEBA60DE}" dt="2023-08-10T07:25:37.990" v="2" actId="1076"/>
        <pc:sldMkLst>
          <pc:docMk/>
          <pc:sldMk cId="0" sldId="268"/>
        </pc:sldMkLst>
        <pc:spChg chg="mod">
          <ac:chgData name="Narelle Wheaton" userId="6e1b2b30-480e-4f91-806b-6735d5b9e446" providerId="ADAL" clId="{D0BC3901-7160-4A96-B46F-3328DEBA60DE}" dt="2023-08-10T07:25:37.990" v="2" actId="1076"/>
          <ac:spMkLst>
            <pc:docMk/>
            <pc:sldMk cId="0" sldId="268"/>
            <ac:spMk id="5122" creationId="{090F6709-BCDC-37CA-585A-0248F6F374F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A78CB7E-9588-EC73-20A4-68BB164B003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26130EB-E276-CD51-DDFF-186112DD51A0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81F9084-A93E-4E98-8367-A8BC4C942106}" type="datetimeFigureOut">
              <a:rPr lang="en-AU"/>
              <a:pPr>
                <a:defRPr/>
              </a:pPr>
              <a:t>10/08/2023</a:t>
            </a:fld>
            <a:endParaRPr lang="en-AU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F8D92977-CEF7-3787-598C-DD6F73F7CA2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AU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F075BF31-8673-4746-700F-6437055AF00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AU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CBB7FA-DF80-C9D9-34A0-F54B0CF7143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C3EDDF-EFD1-9D07-F408-C726C7B5D46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F4F18414-5810-4B7A-8131-7FDF220460F5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25F38B-123F-6703-FBD3-0CFCD70A29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053E35-DD54-895D-4253-946D911F64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8E32E4-B096-06CE-A05A-62E1892C0A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F3DFB9-BCBD-47E7-8E6E-D2D6F1B08C5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474131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B89513-8F37-7709-0482-FDDDFE424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6CA56F-00BC-803E-3127-275F4DC8D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97A3C7-E684-B234-1155-EE0549598A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722EB-BFC3-4548-9C4D-5637DF4DA7E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201500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FC92F3-9130-7673-82B5-2A4E0632F7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5C21A2-072F-A01B-9E42-1D08ECE1E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7B4923-2D11-6EDE-A367-B500BFF433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A4513-EF31-433E-84EB-F47B2B7E663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64029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505D64-67FF-795C-A6B7-CA9B2964F1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D37F07-EC4E-6F9B-EF02-54238215B7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573776-AED1-97FE-8345-3F6F980404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36521-B2C2-4ECD-83D9-FB1193F8936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45971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09DFE0-780C-D522-B23D-44C8B6378B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5B16B1-9088-4D64-019C-1AD9714AE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14F1A8-324F-3FFB-15D4-003787B32D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F95D2D-C967-4F6A-A2BF-39B4452D619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330402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04AD6C-89E1-62EC-653B-6E49C2E73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08F4D7B-E12D-7654-C4B5-1007B3C52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4946EE7-2C06-F549-1429-7B266982FE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9C2BE2-E46B-4FB8-9459-6B968EAF06E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1132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9761105-1F54-9BE3-FB61-D0F91A3B54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0DE77F3-FAC4-0001-3844-9C67F542B4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E21BF52-356F-AA54-35BE-4FCB4AFB2C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DEBB8-39C7-4629-8D71-C61A8756447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92934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2AA4776-E268-2B51-2BA6-6DC31EE50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C741001-466B-5434-54D1-F3C4EFCB0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C956FD7-D2F4-0A32-88B9-0834BF477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F5BFF1-812F-481D-96E1-7975207B4A9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86042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0F07AD57-39D7-B3A9-EB3F-49766885BE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7E70481-28EF-69DA-6AB1-735C420338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8B75DD8-BED9-FA7F-49AB-0823076E0C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6746C9-981F-4F04-B016-19B02249DE3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63459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D97FB05-4E10-F900-4256-BD8ACB5FC6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B5257AA-F5C9-DA6C-0AA3-BC964CBFD9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25E3C44-B32A-E61C-A185-A0CA3F484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FF8F8-F9C7-4F0B-8790-EE653F92F8C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37788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65DC07C-422E-89A4-B6A7-C01751C713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D4743BC-FD08-C0AD-454A-FCEA942E2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6B98566-1A27-C0B3-CB0E-F2B55946D0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0A6F3A-271D-47D1-8452-5AE663566BD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494440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5F6C5A6-6673-E871-1CF2-1D333CDB561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90AFA247-AE1A-0CF1-9A17-48D32D4475C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DC4172-897D-CA38-E945-5465C56001B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5A98B6-5001-EB63-F77A-EB9565747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9D596D-562F-DDDF-28B8-B51D582C83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98AB131-F0CB-41BA-AD71-81528058F9D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E81A3C7B-CD7A-2213-1E2E-6AA2C01428F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27448" y="801005"/>
            <a:ext cx="10369550" cy="5255989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4000" dirty="0"/>
              <a:t>We want to see Jesus lifted high,</a:t>
            </a:r>
          </a:p>
          <a:p>
            <a:pPr algn="ctr">
              <a:buFontTx/>
              <a:buNone/>
            </a:pPr>
            <a:r>
              <a:rPr lang="en-AU" altLang="en-US" sz="4000" dirty="0"/>
              <a:t>A banner that flies across this land.</a:t>
            </a:r>
          </a:p>
          <a:p>
            <a:pPr algn="ctr">
              <a:buFontTx/>
              <a:buNone/>
            </a:pPr>
            <a:r>
              <a:rPr lang="en-AU" altLang="en-US" sz="4000" dirty="0"/>
              <a:t>That all men might see the truth and know He is the way to heaven.</a:t>
            </a:r>
          </a:p>
          <a:p>
            <a:pPr algn="ctr">
              <a:buFontTx/>
              <a:buNone/>
            </a:pPr>
            <a:r>
              <a:rPr lang="en-AU" altLang="en-US" sz="4000" dirty="0"/>
              <a:t>We want to see Jesus lifted high,</a:t>
            </a:r>
          </a:p>
          <a:p>
            <a:pPr algn="ctr">
              <a:buFontTx/>
              <a:buNone/>
            </a:pPr>
            <a:r>
              <a:rPr lang="en-AU" altLang="en-US" sz="4000" dirty="0"/>
              <a:t>A banner that flies across this land.</a:t>
            </a:r>
          </a:p>
          <a:p>
            <a:pPr algn="ctr">
              <a:buFontTx/>
              <a:buNone/>
            </a:pPr>
            <a:r>
              <a:rPr lang="en-AU" altLang="en-US" sz="4000" dirty="0"/>
              <a:t>That all men might see the truth and know He is the way to heaven.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963A087B-D606-A5A3-E321-DA9E43016C1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676400" y="1160760"/>
            <a:ext cx="8839200" cy="4536479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400" dirty="0"/>
              <a:t>Chorus</a:t>
            </a:r>
          </a:p>
          <a:p>
            <a:pPr algn="ctr">
              <a:buFontTx/>
              <a:buNone/>
            </a:pPr>
            <a:r>
              <a:rPr lang="en-AU" altLang="en-US" sz="4000" dirty="0"/>
              <a:t>We want to see,</a:t>
            </a:r>
          </a:p>
          <a:p>
            <a:pPr algn="ctr">
              <a:buFontTx/>
              <a:buNone/>
            </a:pPr>
            <a:r>
              <a:rPr lang="en-AU" altLang="en-US" sz="4000" dirty="0"/>
              <a:t>We want to see,</a:t>
            </a:r>
          </a:p>
          <a:p>
            <a:pPr algn="ctr">
              <a:buFontTx/>
              <a:buNone/>
            </a:pPr>
            <a:r>
              <a:rPr lang="en-AU" altLang="en-US" sz="4000" dirty="0"/>
              <a:t>We want to see Jesus lifted high.</a:t>
            </a:r>
          </a:p>
          <a:p>
            <a:pPr algn="ctr">
              <a:buFontTx/>
              <a:buNone/>
            </a:pPr>
            <a:r>
              <a:rPr lang="en-AU" altLang="en-US" sz="4000" dirty="0"/>
              <a:t>We want to see,</a:t>
            </a:r>
          </a:p>
          <a:p>
            <a:pPr algn="ctr">
              <a:buFontTx/>
              <a:buNone/>
            </a:pPr>
            <a:r>
              <a:rPr lang="en-AU" altLang="en-US" sz="4000" dirty="0"/>
              <a:t>We want to see,</a:t>
            </a:r>
          </a:p>
          <a:p>
            <a:pPr algn="ctr">
              <a:buFontTx/>
              <a:buNone/>
            </a:pPr>
            <a:r>
              <a:rPr lang="en-AU" altLang="en-US" sz="4000" dirty="0"/>
              <a:t>We want to see Jesus lifted high.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090F6709-BCDC-37CA-585A-0248F6F374F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11225" y="657225"/>
            <a:ext cx="10369550" cy="5543550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4000" dirty="0"/>
              <a:t>We want to see Jesus lifted high,</a:t>
            </a:r>
          </a:p>
          <a:p>
            <a:pPr algn="ctr">
              <a:buFontTx/>
              <a:buNone/>
            </a:pPr>
            <a:r>
              <a:rPr lang="en-AU" altLang="en-US" sz="4000" dirty="0"/>
              <a:t>A banner that flies across this land.</a:t>
            </a:r>
          </a:p>
          <a:p>
            <a:pPr algn="ctr">
              <a:buFontTx/>
              <a:buNone/>
            </a:pPr>
            <a:r>
              <a:rPr lang="en-AU" altLang="en-US" sz="4000" dirty="0"/>
              <a:t>That all men might see the truth and know He is the way to heaven.</a:t>
            </a:r>
          </a:p>
          <a:p>
            <a:pPr algn="ctr">
              <a:buFontTx/>
              <a:buNone/>
            </a:pPr>
            <a:r>
              <a:rPr lang="en-AU" altLang="en-US" sz="4000" dirty="0"/>
              <a:t>We want to see Jesus lifted high,</a:t>
            </a:r>
          </a:p>
          <a:p>
            <a:pPr algn="ctr">
              <a:buFontTx/>
              <a:buNone/>
            </a:pPr>
            <a:r>
              <a:rPr lang="en-AU" altLang="en-US" sz="4000" dirty="0"/>
              <a:t>A banner that flies across this land.</a:t>
            </a:r>
          </a:p>
          <a:p>
            <a:pPr algn="ctr">
              <a:buFontTx/>
              <a:buNone/>
            </a:pPr>
            <a:r>
              <a:rPr lang="en-AU" altLang="en-US" sz="4000" dirty="0"/>
              <a:t>That all men might see the truth and know He is the way to heaven.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2745FDE6-54A9-1F2C-FDF7-5B374A1D331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28800" y="620713"/>
            <a:ext cx="8839200" cy="5475287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400"/>
              <a:t>Chorus</a:t>
            </a:r>
          </a:p>
          <a:p>
            <a:pPr algn="ctr">
              <a:buFontTx/>
              <a:buNone/>
            </a:pPr>
            <a:r>
              <a:rPr lang="en-AU" altLang="en-US" sz="4000"/>
              <a:t>We want to see,</a:t>
            </a:r>
          </a:p>
          <a:p>
            <a:pPr algn="ctr">
              <a:buFontTx/>
              <a:buNone/>
            </a:pPr>
            <a:r>
              <a:rPr lang="en-AU" altLang="en-US" sz="4000"/>
              <a:t>We want to see,</a:t>
            </a:r>
          </a:p>
          <a:p>
            <a:pPr algn="ctr">
              <a:buFontTx/>
              <a:buNone/>
            </a:pPr>
            <a:r>
              <a:rPr lang="en-AU" altLang="en-US" sz="4000"/>
              <a:t>We want to see Jesus lifted high.</a:t>
            </a:r>
          </a:p>
          <a:p>
            <a:pPr algn="ctr">
              <a:buFontTx/>
              <a:buNone/>
            </a:pPr>
            <a:r>
              <a:rPr lang="en-AU" altLang="en-US" sz="4000"/>
              <a:t>We want to see,</a:t>
            </a:r>
          </a:p>
          <a:p>
            <a:pPr algn="ctr">
              <a:buFontTx/>
              <a:buNone/>
            </a:pPr>
            <a:r>
              <a:rPr lang="en-AU" altLang="en-US" sz="4000"/>
              <a:t>We want to see,</a:t>
            </a:r>
          </a:p>
          <a:p>
            <a:pPr algn="ctr">
              <a:buFontTx/>
              <a:buNone/>
            </a:pPr>
            <a:r>
              <a:rPr lang="en-AU" altLang="en-US" sz="4000"/>
              <a:t>We want to see Jesus lifted high.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EBCBFB36-B247-51EC-71C8-81202E6440D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52600" y="1447800"/>
            <a:ext cx="8915400" cy="4648200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4000"/>
              <a:t>Step by step we’re moving forward,</a:t>
            </a:r>
          </a:p>
          <a:p>
            <a:pPr algn="ctr">
              <a:buFontTx/>
              <a:buNone/>
            </a:pPr>
            <a:r>
              <a:rPr lang="en-AU" altLang="en-US" sz="4000"/>
              <a:t>Little by little taking ground.</a:t>
            </a:r>
          </a:p>
          <a:p>
            <a:pPr algn="ctr">
              <a:buFontTx/>
              <a:buNone/>
            </a:pPr>
            <a:r>
              <a:rPr lang="en-AU" altLang="en-US" sz="4000"/>
              <a:t>Ev’ry prayer a powerful weapon,</a:t>
            </a:r>
          </a:p>
          <a:p>
            <a:pPr algn="ctr">
              <a:buFontTx/>
              <a:buNone/>
            </a:pPr>
            <a:r>
              <a:rPr lang="en-AU" altLang="en-US" sz="4000"/>
              <a:t>Strongholds come tumbling down and down and down.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>
            <a:extLst>
              <a:ext uri="{FF2B5EF4-FFF2-40B4-BE49-F238E27FC236}">
                <a16:creationId xmlns:a16="http://schemas.microsoft.com/office/drawing/2014/main" id="{AA685A38-608F-3B6C-5002-DAB1DAF7552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27125" y="549275"/>
            <a:ext cx="10369550" cy="5543550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4000"/>
              <a:t>We want to see Jesus lifted high,</a:t>
            </a:r>
          </a:p>
          <a:p>
            <a:pPr algn="ctr">
              <a:buFontTx/>
              <a:buNone/>
            </a:pPr>
            <a:r>
              <a:rPr lang="en-AU" altLang="en-US" sz="4000"/>
              <a:t>A banner that flies across this land.</a:t>
            </a:r>
          </a:p>
          <a:p>
            <a:pPr algn="ctr">
              <a:buFontTx/>
              <a:buNone/>
            </a:pPr>
            <a:r>
              <a:rPr lang="en-AU" altLang="en-US" sz="4000"/>
              <a:t>That all men might see the truth and know He is the way to heaven.</a:t>
            </a:r>
          </a:p>
          <a:p>
            <a:pPr algn="ctr">
              <a:buFontTx/>
              <a:buNone/>
            </a:pPr>
            <a:r>
              <a:rPr lang="en-AU" altLang="en-US" sz="4000"/>
              <a:t>We want to see Jesus lifted high,</a:t>
            </a:r>
          </a:p>
          <a:p>
            <a:pPr algn="ctr">
              <a:buFontTx/>
              <a:buNone/>
            </a:pPr>
            <a:r>
              <a:rPr lang="en-AU" altLang="en-US" sz="4000"/>
              <a:t>A banner that flies across this land.</a:t>
            </a:r>
          </a:p>
          <a:p>
            <a:pPr algn="ctr">
              <a:buFontTx/>
              <a:buNone/>
            </a:pPr>
            <a:r>
              <a:rPr lang="en-AU" altLang="en-US" sz="4000"/>
              <a:t>That all men might see the truth and know He is the way to heaven.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>
            <a:extLst>
              <a:ext uri="{FF2B5EF4-FFF2-40B4-BE49-F238E27FC236}">
                <a16:creationId xmlns:a16="http://schemas.microsoft.com/office/drawing/2014/main" id="{65724E08-0A17-C4EB-D333-FCE20160331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11225" y="765175"/>
            <a:ext cx="10729913" cy="5330825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400"/>
              <a:t>Chorus</a:t>
            </a:r>
          </a:p>
          <a:p>
            <a:pPr algn="ctr">
              <a:buFontTx/>
              <a:buNone/>
            </a:pPr>
            <a:r>
              <a:rPr lang="en-AU" altLang="en-US" sz="4000"/>
              <a:t>We gonna see,</a:t>
            </a:r>
          </a:p>
          <a:p>
            <a:pPr algn="ctr">
              <a:buFontTx/>
              <a:buNone/>
            </a:pPr>
            <a:r>
              <a:rPr lang="en-AU" altLang="en-US" sz="4000"/>
              <a:t>We gonna see,</a:t>
            </a:r>
          </a:p>
          <a:p>
            <a:pPr algn="ctr">
              <a:buFontTx/>
              <a:buNone/>
            </a:pPr>
            <a:r>
              <a:rPr lang="en-AU" altLang="en-US" sz="4000"/>
              <a:t>We gonna see Jesus lifted high.</a:t>
            </a:r>
          </a:p>
          <a:p>
            <a:pPr algn="ctr">
              <a:buFontTx/>
              <a:buNone/>
            </a:pPr>
            <a:r>
              <a:rPr lang="en-AU" altLang="en-US" sz="4000"/>
              <a:t>We gonna see,</a:t>
            </a:r>
          </a:p>
          <a:p>
            <a:pPr algn="ctr">
              <a:buFontTx/>
              <a:buNone/>
            </a:pPr>
            <a:r>
              <a:rPr lang="en-AU" altLang="en-US" sz="4000"/>
              <a:t>We gonna see,</a:t>
            </a:r>
          </a:p>
          <a:p>
            <a:pPr algn="ctr">
              <a:buFontTx/>
              <a:buNone/>
            </a:pPr>
            <a:r>
              <a:rPr lang="en-AU" altLang="en-US" sz="4000"/>
              <a:t>We gonna see Jesus lifted high.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D2996D1-B978-4279-0C82-4661CDC5340E}"/>
              </a:ext>
            </a:extLst>
          </p:cNvPr>
          <p:cNvSpPr/>
          <p:nvPr/>
        </p:nvSpPr>
        <p:spPr>
          <a:xfrm>
            <a:off x="185738" y="5732463"/>
            <a:ext cx="6096000" cy="9017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1033408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Doug </a:t>
            </a:r>
            <a:r>
              <a:rPr lang="en-AU" sz="1050" dirty="0" err="1">
                <a:latin typeface="akagi_probook"/>
              </a:rPr>
              <a:t>Horley</a:t>
            </a:r>
            <a:endParaRPr lang="en-AU" sz="1050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© 1993 Thankyou Music (Admin. by SHOUT! Music Publishing Australia)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</TotalTime>
  <Words>368</Words>
  <Application>Microsoft Office PowerPoint</Application>
  <PresentationFormat>Widescreen</PresentationFormat>
  <Paragraphs>48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716.</dc:title>
  <dc:creator>The Salvation Army</dc:creator>
  <cp:lastModifiedBy>Narelle Wheaton</cp:lastModifiedBy>
  <cp:revision>5</cp:revision>
  <dcterms:created xsi:type="dcterms:W3CDTF">2005-11-09T11:41:35Z</dcterms:created>
  <dcterms:modified xsi:type="dcterms:W3CDTF">2023-08-10T07:25:38Z</dcterms:modified>
</cp:coreProperties>
</file>