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0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2BF920-E09C-4CD3-8CBE-8839EE0F0EAB}" v="1" dt="2023-08-13T06:51:38.6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12BF920-E09C-4CD3-8CBE-8839EE0F0EAB}"/>
    <pc:docChg chg="custSel modSld">
      <pc:chgData name="Narelle Wheaton" userId="6e1b2b30-480e-4f91-806b-6735d5b9e446" providerId="ADAL" clId="{612BF920-E09C-4CD3-8CBE-8839EE0F0EAB}" dt="2023-08-13T06:51:38.612" v="21"/>
      <pc:docMkLst>
        <pc:docMk/>
      </pc:docMkLst>
      <pc:sldChg chg="modSp mod">
        <pc:chgData name="Narelle Wheaton" userId="6e1b2b30-480e-4f91-806b-6735d5b9e446" providerId="ADAL" clId="{612BF920-E09C-4CD3-8CBE-8839EE0F0EAB}" dt="2023-08-13T06:51:23.062" v="18" actId="1076"/>
        <pc:sldMkLst>
          <pc:docMk/>
          <pc:sldMk cId="561150724" sldId="256"/>
        </pc:sldMkLst>
        <pc:spChg chg="mod">
          <ac:chgData name="Narelle Wheaton" userId="6e1b2b30-480e-4f91-806b-6735d5b9e446" providerId="ADAL" clId="{612BF920-E09C-4CD3-8CBE-8839EE0F0EAB}" dt="2023-08-13T06:51:23.062" v="18" actId="1076"/>
          <ac:spMkLst>
            <pc:docMk/>
            <pc:sldMk cId="561150724" sldId="256"/>
            <ac:spMk id="3" creationId="{FE8BDCDF-B4BF-4C3C-87BD-6B59F78A42CF}"/>
          </ac:spMkLst>
        </pc:spChg>
      </pc:sldChg>
      <pc:sldChg chg="modSp mod">
        <pc:chgData name="Narelle Wheaton" userId="6e1b2b30-480e-4f91-806b-6735d5b9e446" providerId="ADAL" clId="{612BF920-E09C-4CD3-8CBE-8839EE0F0EAB}" dt="2023-08-13T06:51:27.079" v="19" actId="1076"/>
        <pc:sldMkLst>
          <pc:docMk/>
          <pc:sldMk cId="1625900160" sldId="257"/>
        </pc:sldMkLst>
        <pc:spChg chg="mod">
          <ac:chgData name="Narelle Wheaton" userId="6e1b2b30-480e-4f91-806b-6735d5b9e446" providerId="ADAL" clId="{612BF920-E09C-4CD3-8CBE-8839EE0F0EAB}" dt="2023-08-13T06:51:27.079" v="19" actId="1076"/>
          <ac:spMkLst>
            <pc:docMk/>
            <pc:sldMk cId="1625900160" sldId="257"/>
            <ac:spMk id="3" creationId="{FE8BDCDF-B4BF-4C3C-87BD-6B59F78A42CF}"/>
          </ac:spMkLst>
        </pc:spChg>
      </pc:sldChg>
      <pc:sldChg chg="delSp mod">
        <pc:chgData name="Narelle Wheaton" userId="6e1b2b30-480e-4f91-806b-6735d5b9e446" providerId="ADAL" clId="{612BF920-E09C-4CD3-8CBE-8839EE0F0EAB}" dt="2023-08-13T06:51:37.748" v="20" actId="21"/>
        <pc:sldMkLst>
          <pc:docMk/>
          <pc:sldMk cId="3750303644" sldId="260"/>
        </pc:sldMkLst>
        <pc:spChg chg="del">
          <ac:chgData name="Narelle Wheaton" userId="6e1b2b30-480e-4f91-806b-6735d5b9e446" providerId="ADAL" clId="{612BF920-E09C-4CD3-8CBE-8839EE0F0EAB}" dt="2023-08-13T06:51:37.748" v="20" actId="21"/>
          <ac:spMkLst>
            <pc:docMk/>
            <pc:sldMk cId="3750303644" sldId="260"/>
            <ac:spMk id="4" creationId="{2E82B711-6774-4799-9474-5C19D8BB7AF2}"/>
          </ac:spMkLst>
        </pc:spChg>
      </pc:sldChg>
      <pc:sldChg chg="addSp modSp">
        <pc:chgData name="Narelle Wheaton" userId="6e1b2b30-480e-4f91-806b-6735d5b9e446" providerId="ADAL" clId="{612BF920-E09C-4CD3-8CBE-8839EE0F0EAB}" dt="2023-08-13T06:51:38.612" v="21"/>
        <pc:sldMkLst>
          <pc:docMk/>
          <pc:sldMk cId="2382955738" sldId="264"/>
        </pc:sldMkLst>
        <pc:spChg chg="add mod">
          <ac:chgData name="Narelle Wheaton" userId="6e1b2b30-480e-4f91-806b-6735d5b9e446" providerId="ADAL" clId="{612BF920-E09C-4CD3-8CBE-8839EE0F0EAB}" dt="2023-08-13T06:51:38.612" v="21"/>
          <ac:spMkLst>
            <pc:docMk/>
            <pc:sldMk cId="2382955738" sldId="264"/>
            <ac:spMk id="2" creationId="{BC2F9B46-C8B4-7912-88C8-C1A888657A8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195A5-0C6F-4236-8159-CF4139C582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A4AD96-7F27-4872-BFA0-E34E653F96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898070-3052-4280-9881-718AE4815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B6602-C88E-468B-A29E-46008327A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5E9AC-281C-4BC0-B2CA-CFA1F9B95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780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16945-9FDA-4800-97E5-24AE6C7FF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9F9C2F-A902-45E5-9A2C-BCAD7B14FE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42D53-B70C-4F22-B7C1-6EAE6295D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35A3B8-ACC4-49A9-A80D-D661A221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C6BE5A-79F0-420E-AAF5-213AF2B17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9403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3EEB8F-0DD7-43B3-AF44-A5E6879A24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3899A4-1A31-4357-BB42-30DFC1E043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CC23B5-FCF5-4590-B268-779CE7EE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71813-9BAC-4B23-A56F-702C068AA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639953-CD3D-4A33-863C-AF49445D9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3124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72ED3-E1ED-405F-8849-05429B429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360F41-B212-4C82-BF7D-D040A1387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69912-3A2B-4185-A002-B3BB1074F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4BA961-203F-4290-871B-754E34B2A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37C5D8-8149-4043-B7DC-BC05F5E3F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6761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DEF3B-E2A6-41B0-8CF5-9C153EBC3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3FC4B6-2582-4D94-9650-D3278C91E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48AC12-07BA-4E26-9823-C54BBAF0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C331E-D663-4D11-8BB6-CC8DC7859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EE937-6AC0-493E-B5DA-910C80D8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6357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50E15-E0A6-4826-8EFF-69BBEF8E4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25E3E-0EE3-4521-992B-B53EF6C741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1AF09-E7C3-43AF-94E8-55EDEB4C0C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B1BEB-4A73-4860-9FC9-8AD4DEB1F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8BB4CB-2CC4-483A-BE47-99C7FB94F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26C44-32A6-4854-A689-074E19A6F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0669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3D661-E1B3-44E0-8797-A342F985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44F27-149D-403A-8BB0-C6DAD6F367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50B24F-E2EA-4EE7-9FCC-7737F7D581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28370D-CA27-4584-9DF4-F7C126841F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FAC17A-E8E5-4EF7-BDEE-A5394388DC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E6FAEF-5625-4A68-890E-6E45FCBAE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574D0-1CFF-4E4D-AF61-53684053D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C1E5F2-D3B0-4AE7-9891-1992BE6B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831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AB315-502F-4016-81D8-DCD4A5DB5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7BBBB5-4A86-4E17-91D1-EB619CFC0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F0D57F-5836-4021-AE3A-97C2DAA8F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94C251-D41C-40E2-8118-1808A3596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7785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0412EB-20D5-4A2E-B73B-0029BF0B0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01E9B5-2594-42D2-ACEF-056FF5A53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D0767A-F59D-4A10-8C2F-FEE7380A1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4065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0C2C3-A195-462C-8279-0B5A77691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8D59B-30D7-4F97-B18B-BDD4FF7BE0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685D2D-DC22-40B7-9770-9FEFBC1ACA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D10C2-A0A6-4502-8084-4220375F5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CDE7CE-503B-4AC5-9B34-4F373426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B010A0-FC3C-4BEA-8197-1A650A9A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4025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02A78-A48D-4497-A328-7BC7C0B13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06F363-8CD9-4E9E-9960-8E9B3EFB3B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7E34E6-F38D-46F9-9C6B-AD51D362F8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C119E4-2F9F-4618-B1E3-17B626141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0F279A-B266-42CC-B4C9-36CFFB949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93171A-8D88-4BEC-918D-46E05D620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0166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579CFB-115D-4B25-979E-1CCCF6B43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B5A9-EFED-482D-9D3A-0CA76E2A64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B97B-AC24-43A3-9B28-BBD5DCAAAA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67584-0BC5-4497-B42A-124D8D875A3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B27B2F-67F4-436D-8F7F-9F4CB1A6C5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902D0-BD36-4BCE-8A98-B2ABF82E14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B805B-1CF7-4A36-8E9B-FE9F3CB0E28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719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8BDCDF-B4BF-4C3C-87BD-6B59F78A4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6430"/>
            <a:ext cx="9144000" cy="294513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Yes, there flows a wondrous river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can make the foulest clean;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 soul it is the giver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freedom from all sin.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150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8BDCDF-B4BF-4C3C-87BD-6B59F78A4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9937"/>
            <a:ext cx="9144000" cy="27781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Round us flows the cleansing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holy, mighty, wonder working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can make a saint of a sinner;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flows from the throne of God.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900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8BDCDF-B4BF-4C3C-87BD-6B59F78A4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3737"/>
            <a:ext cx="9144000" cy="29305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who seek this cleansing river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 their deepest need supplied;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all ills its waves deliver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for healing they're applied.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927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8BDCDF-B4BF-4C3C-87BD-6B59F78A4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3235"/>
            <a:ext cx="9144000" cy="27781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Round us flows the cleansing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holy, mighty, wonder working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can make a saint of a sinner;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flows from the throne of God.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462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8BDCDF-B4BF-4C3C-87BD-6B59F78A4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3577"/>
            <a:ext cx="9144000" cy="295084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 you proved this precious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Perfect cleansing gaining there?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Losing burdens that need never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Rise again to bring you care?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419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8BDCDF-B4BF-4C3C-87BD-6B59F78A4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3235"/>
            <a:ext cx="9144000" cy="27781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Round us flows the cleansing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holy, mighty, wonder working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can make a saint of a sinner;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flows from the throne of God.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000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8BDCDF-B4BF-4C3C-87BD-6B59F78A4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3235"/>
            <a:ext cx="9144000" cy="27781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Round us flows the cleansing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holy, mighty, wonder working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can make a saint of a sinner;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flows from the throne of God.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320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8BDCDF-B4BF-4C3C-87BD-6B59F78A4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4537"/>
            <a:ext cx="9144000" cy="28289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the margin of this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your stains, why still delay?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Why not now be free forever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voice of God obey?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303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E8BDCDF-B4BF-4C3C-87BD-6B59F78A4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3235"/>
            <a:ext cx="9144000" cy="27781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Round us flows the cleansing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holy, mighty, wonder working river,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can make a saint of a sinner;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flows from the throne of God.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2F9B46-C8B4-7912-88C8-C1A888657A82}"/>
              </a:ext>
            </a:extLst>
          </p:cNvPr>
          <p:cNvSpPr txBox="1"/>
          <p:nvPr/>
        </p:nvSpPr>
        <p:spPr>
          <a:xfrm>
            <a:off x="386080" y="5977374"/>
            <a:ext cx="257048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Yes, there flows a wondrous river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Richard Slater (1854-1939)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955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339</Words>
  <Application>Microsoft Office PowerPoint</Application>
  <PresentationFormat>Widescreen</PresentationFormat>
  <Paragraphs>13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2022-05-03T03:18:24Z</dcterms:created>
  <dcterms:modified xsi:type="dcterms:W3CDTF">2023-08-13T06:51:42Z</dcterms:modified>
</cp:coreProperties>
</file>