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D2371AD-31D3-4655-B894-5E3F96D666B3}"/>
    <pc:docChg chg="custSel modSld">
      <pc:chgData name="Narelle Wheaton" userId="6e1b2b30-480e-4f91-806b-6735d5b9e446" providerId="ADAL" clId="{2D2371AD-31D3-4655-B894-5E3F96D666B3}" dt="2023-08-13T05:34:14.324" v="22" actId="1076"/>
      <pc:docMkLst>
        <pc:docMk/>
      </pc:docMkLst>
      <pc:sldChg chg="modSp mod">
        <pc:chgData name="Narelle Wheaton" userId="6e1b2b30-480e-4f91-806b-6735d5b9e446" providerId="ADAL" clId="{2D2371AD-31D3-4655-B894-5E3F96D666B3}" dt="2023-08-13T05:33:55.932" v="18" actId="1076"/>
        <pc:sldMkLst>
          <pc:docMk/>
          <pc:sldMk cId="4210812075" sldId="256"/>
        </pc:sldMkLst>
        <pc:spChg chg="mod">
          <ac:chgData name="Narelle Wheaton" userId="6e1b2b30-480e-4f91-806b-6735d5b9e446" providerId="ADAL" clId="{2D2371AD-31D3-4655-B894-5E3F96D666B3}" dt="2023-08-13T05:33:55.932" v="18" actId="1076"/>
          <ac:spMkLst>
            <pc:docMk/>
            <pc:sldMk cId="4210812075" sldId="256"/>
            <ac:spMk id="3" creationId="{76510E02-8DC1-4C8C-BC79-A2DB54793586}"/>
          </ac:spMkLst>
        </pc:spChg>
      </pc:sldChg>
      <pc:sldChg chg="modSp mod">
        <pc:chgData name="Narelle Wheaton" userId="6e1b2b30-480e-4f91-806b-6735d5b9e446" providerId="ADAL" clId="{2D2371AD-31D3-4655-B894-5E3F96D666B3}" dt="2023-08-13T05:34:03.051" v="21" actId="1076"/>
        <pc:sldMkLst>
          <pc:docMk/>
          <pc:sldMk cId="2444939351" sldId="257"/>
        </pc:sldMkLst>
        <pc:spChg chg="mod">
          <ac:chgData name="Narelle Wheaton" userId="6e1b2b30-480e-4f91-806b-6735d5b9e446" providerId="ADAL" clId="{2D2371AD-31D3-4655-B894-5E3F96D666B3}" dt="2023-08-13T05:34:03.051" v="21" actId="1076"/>
          <ac:spMkLst>
            <pc:docMk/>
            <pc:sldMk cId="2444939351" sldId="257"/>
            <ac:spMk id="3" creationId="{76510E02-8DC1-4C8C-BC79-A2DB54793586}"/>
          </ac:spMkLst>
        </pc:spChg>
      </pc:sldChg>
      <pc:sldChg chg="modSp mod">
        <pc:chgData name="Narelle Wheaton" userId="6e1b2b30-480e-4f91-806b-6735d5b9e446" providerId="ADAL" clId="{2D2371AD-31D3-4655-B894-5E3F96D666B3}" dt="2023-08-13T05:34:14.324" v="22" actId="1076"/>
        <pc:sldMkLst>
          <pc:docMk/>
          <pc:sldMk cId="986055182" sldId="259"/>
        </pc:sldMkLst>
        <pc:spChg chg="mod">
          <ac:chgData name="Narelle Wheaton" userId="6e1b2b30-480e-4f91-806b-6735d5b9e446" providerId="ADAL" clId="{2D2371AD-31D3-4655-B894-5E3F96D666B3}" dt="2023-08-13T05:34:14.324" v="22" actId="1076"/>
          <ac:spMkLst>
            <pc:docMk/>
            <pc:sldMk cId="986055182" sldId="259"/>
            <ac:spMk id="4" creationId="{0C412859-53C2-420A-9C03-DB29CFF6D89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5389D-9C92-45E3-B7FD-4EDE86B011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25646B-5EAD-495C-95AB-55186E4660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71905-4C2B-450F-9AA9-7E8C75C75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1460-8AEA-4E4D-8678-2C44BD42738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A8596-BA1D-4552-8ED4-F17BA2171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1AE75D-0051-429B-BCFC-CE9EAC5C2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E0AB-EB88-4577-A801-F4686BF08AE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3282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E01E7-C486-43AE-BEB3-6529C9665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F27CE7-3E1A-4D8A-9F03-A8C332679A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005CD0-1217-4C19-BFBF-410033CD2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1460-8AEA-4E4D-8678-2C44BD42738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08D0BC-B85A-4256-A7E1-A76833404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121507-E72F-4431-B094-C14BAF14A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E0AB-EB88-4577-A801-F4686BF08AE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7165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38FA0C-9751-47BB-A5F8-65DC976FBC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30EED7-871E-4041-A9FB-0B0283D0DD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3D238B-85C4-4A4D-8070-356304991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1460-8AEA-4E4D-8678-2C44BD42738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3E7B71-201F-406E-B699-5B4083344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B0557C-4FEF-4A80-BAF9-44DFE8C68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E0AB-EB88-4577-A801-F4686BF08AE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0933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98DA9-23E3-4368-9F05-B24D416C1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D5935-ED46-4049-B2A6-863911D20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920FC-8C86-43E3-8D08-9640941A2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1460-8AEA-4E4D-8678-2C44BD42738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8FB90A-133F-431C-8BB8-0EB538E96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E40BD9-F0B5-45F0-9F80-E5E7DD504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E0AB-EB88-4577-A801-F4686BF08AE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7079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803D7-2183-4C30-9D46-1206E420E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19B5BF-0032-4C8C-B9BC-CA055D2A48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DD721-F492-4269-B06A-0E2036386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1460-8AEA-4E4D-8678-2C44BD42738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4AE911-11D6-41CA-B94D-59A104B31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6BA85-400A-4AD4-A2B5-A66955982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E0AB-EB88-4577-A801-F4686BF08AE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9383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B218A-E982-47DD-A3CF-762BF4F20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31583D-3F8C-4048-AA2D-EAA56CE6A8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487DFE-6AF6-43BD-8FFA-820E1170CB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CB70B7-53FC-4A08-BD70-5E97FFDBA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1460-8AEA-4E4D-8678-2C44BD42738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C92484-2CD5-42E0-8F70-1885FE2E2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125AD1-9540-4250-94E8-7FBD7C096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E0AB-EB88-4577-A801-F4686BF08AE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2941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FE5CF-6C54-42B5-814A-2D82456FF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376CD1-1875-4C03-802F-C61EDA619B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D647A9-B149-433D-AD01-E9924987E0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F1D16A-D87E-4C9A-8C82-86DFD54491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53EAC6-BC7D-4A17-95CC-A9DFE7345A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6B4C09-6832-4623-A80B-0453EED21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1460-8AEA-4E4D-8678-2C44BD42738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D0A51C-49D4-4B3F-89A6-CFD71D9D5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38D3E1-DBD0-4B76-A604-88823FB40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E0AB-EB88-4577-A801-F4686BF08AE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219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05A2B-DB9E-49F5-A0D6-9E9A70E0A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5676D6-3AB8-41A7-8D32-6747697FD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1460-8AEA-4E4D-8678-2C44BD42738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BB0268-EE90-4F98-BD02-D25FA51E5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BCA494-76E8-4342-8B26-1D90056AC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E0AB-EB88-4577-A801-F4686BF08AE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457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7204FF-E674-4292-AC86-0BFB424B7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1460-8AEA-4E4D-8678-2C44BD42738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6AE9AC-9572-48BF-910F-FE214A725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077883-84D5-42D1-BBE7-1AD030C74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E0AB-EB88-4577-A801-F4686BF08AE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9512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DED20-333C-4E93-A94B-CAE4D5F78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26D978-C8FA-4640-9BDD-41B5525A1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B33C30-A02B-4BE1-B1DE-632B10F1DF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D21BCA-005F-4362-93BD-CF19B387A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1460-8AEA-4E4D-8678-2C44BD42738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532739-B528-4FDB-8076-13AD2B0E3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97C669-16C1-4D70-B90A-9EB4023C7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E0AB-EB88-4577-A801-F4686BF08AE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3869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2CBE2C-B26D-4F34-8857-267C0D841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1BF712-5E36-4BE7-8338-074BC2D078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AAFBAE-44B7-4BD6-90DF-0DC0A2F617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9A4FEE-45F1-4D7C-B130-E730D65DD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21460-8AEA-4E4D-8678-2C44BD42738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8E1AC-E70C-49D3-89A8-DEB432E5C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4468DF-3530-4B31-8711-B86A79A01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2E0AB-EB88-4577-A801-F4686BF08AE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7700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DFF45EB-40D0-4836-AA55-F57A297180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AD3A31-C42D-4EBE-84E8-3C3D9B1CF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E53E8-7915-4532-BA9E-285F00E4DA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21460-8AEA-4E4D-8678-2C44BD42738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CF4590-94D4-4EBC-A989-3D9DA908F8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CCCC6-EB23-4FAD-A8A0-28E328D0EF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2E0AB-EB88-4577-A801-F4686BF08AE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9708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6510E02-8DC1-4C8C-BC79-A2DB547935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9092"/>
            <a:ext cx="9144000" cy="5039815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Have you seen the crucified?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wondrous love!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 you know for all He died?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wondrous love!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Have you seen His thorn crowned brow?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Have you felt the crimson flow?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 you His salvation know?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wondrous love!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812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6510E02-8DC1-4C8C-BC79-A2DB547935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60596"/>
            <a:ext cx="9144000" cy="4936808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US" dirty="0">
                <a:solidFill>
                  <a:schemeClr val="bg1"/>
                </a:solidFill>
              </a:rPr>
              <a:t>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 you know your sins forgiven?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wondrous love!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Have you had a taste of Heaven?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wondrous love!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Has His love cast out your fears?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Has He wiped away your tears?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At His word Hell disappears;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wondrous love!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939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6510E02-8DC1-4C8C-BC79-A2DB547935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71809"/>
            <a:ext cx="9144000" cy="511438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your heart now full of joy?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wondrous love!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Have you peace naught can destroy?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wondrous love!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not this salvation grand?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it spread on every hand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E'en to the most distant land;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wondrous love!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93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6510E02-8DC1-4C8C-BC79-A2DB547935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71809"/>
            <a:ext cx="9144000" cy="511438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the north, south, east and west,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wondrous love!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Some have heard, but tell the rest;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wondrous love!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Vast the curse and great the fall,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Christ has died for 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will every nation call;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wondrous love!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412859-53C2-420A-9C03-DB29CFF6D894}"/>
              </a:ext>
            </a:extLst>
          </p:cNvPr>
          <p:cNvSpPr txBox="1"/>
          <p:nvPr/>
        </p:nvSpPr>
        <p:spPr>
          <a:xfrm>
            <a:off x="245201" y="6073275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Have you seen the crucified?	</a:t>
            </a:r>
          </a:p>
          <a:p>
            <a:r>
              <a:rPr lang="en-US" sz="1050" dirty="0">
                <a:solidFill>
                  <a:schemeClr val="bg1"/>
                </a:solidFill>
              </a:rPr>
              <a:t>John Lawley (1859-1922)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986055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254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2022-10-25T04:32:38Z</dcterms:created>
  <dcterms:modified xsi:type="dcterms:W3CDTF">2023-08-13T05:34:18Z</dcterms:modified>
</cp:coreProperties>
</file>