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3" r:id="rId3"/>
    <p:sldId id="258" r:id="rId4"/>
    <p:sldId id="264" r:id="rId5"/>
    <p:sldId id="259" r:id="rId6"/>
    <p:sldId id="265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C1329E-9B6B-8F38-FD2F-3AA7F25A9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77C35-865F-1E1F-5EBD-852DDC09F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82E35-3FED-BEFC-A7E4-57964FBC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5ABC3-08A0-41DE-A926-988F430021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86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8BD8E-871F-3E69-3A66-14AC9B8F2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36A77-3D13-0676-F02C-7331C981A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2D074-DE0C-F93C-D8EF-1E222023A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8F275-F397-4818-8643-7F22B048A3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97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7B958E-72D4-B75D-828D-64EA18E4B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E0D886-F2D5-39A0-3788-56E5360E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4C843-ED43-475C-9365-9BE2757E8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EF571-D469-4399-937A-911A6FF4F8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3137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717E8A-AAFF-AE56-7ED8-D4610B6C3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84784-6D8C-C515-CB9F-0A22C73F1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3E6CC-152A-13A6-E1DD-572644B81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B0D08-1D9E-4DC1-897B-A2E97DE86C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589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C898D-71DD-7E8C-463C-5EA3BE4A3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CE5F4-602F-86BC-2F27-439CEA723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93AFA-93EE-B1A6-C595-29E71F275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4B4A6-A75E-48C9-8F17-3E0F05689C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616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6CEB89-318C-4887-9DF3-D17D5C832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6EDDA9-CDDB-BDBA-5A83-A957D3C1E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8614A5-A4C4-4B9F-E33F-20CBF04C3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1D66-4B29-4358-AE9B-159282C1C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6720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A9B3422-B854-4E2E-728D-BD672AF9F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AE18651-DBCE-BC90-CD35-FF888C6FB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F52D0F6-FA6F-E29D-BF0A-7D57D36D4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8EDC8-87B5-444C-A190-697E2528A4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271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6B45C8A-6395-4A34-EA53-F0728D6D7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AF3212D-607C-F2DE-D8D9-FD99CB22A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42E734F-E805-6DB7-C059-C460724E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DEDC3-F87F-4B8E-B495-E8B203C1E4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862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8416F0A-5994-E4B3-1D75-F9E0622CB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30DAF8C-D379-1AFB-602B-77C9E1C0A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6E365C8-670B-9136-301D-E6AD72360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DB02E-3AA2-47C4-A2A9-6B6D236D72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0148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CD5693E-BDF5-BA38-334D-139769183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F62801-9038-A0C7-2829-92311E695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9D858B-D540-FD60-7398-E177371D6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423CC-00BE-49CE-AAEA-4CD1AAFB3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4443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052AEA-BF1B-7271-2F2A-A61B42676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D9A1DD-001B-164E-18DA-8098F1207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19EA03B-1ED4-B869-3386-DDCA74E33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A58B8-18FC-41AC-A8CD-AD7545A8B7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4005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1D09D74-28D7-F4F5-FA87-EEDA93E92F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5B09B90-9C9F-8639-F59A-2D9E7F7DB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1C704-01C5-5FF2-3A0C-EA8816A55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A2869-8A18-0E8E-2EEB-6AD97E3DA5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1AEB5-FCB2-9961-703B-A9140BA23C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E03D36-945B-4285-BDAA-62CC24EC4C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4CEEDC88-E711-3331-BD24-1B63DD8E83F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095625"/>
          </a:xfrm>
        </p:spPr>
        <p:txBody>
          <a:bodyPr/>
          <a:lstStyle/>
          <a:p>
            <a:pPr eaLnBrk="0" hangingPunct="0"/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Have you any room for Jesus,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He who bore your load of sin?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As he knocks and asks admission,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Sinner, will you let him in?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FA3A1EAD-AD0F-405E-5635-190708C586D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708"/>
            <a:ext cx="9144000" cy="3240583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Room for Jesus, King of Glory!</a:t>
            </a:r>
          </a:p>
          <a:p>
            <a:r>
              <a:rPr lang="en-AU" altLang="en-US" sz="4000"/>
              <a:t>Hasten now, his word obey!</a:t>
            </a:r>
          </a:p>
          <a:p>
            <a:r>
              <a:rPr lang="en-AU" altLang="en-US" sz="4000"/>
              <a:t>Swing your heart's door widely open,</a:t>
            </a:r>
          </a:p>
          <a:p>
            <a:r>
              <a:rPr lang="en-AU" altLang="en-US" sz="4000"/>
              <a:t>Bid him enter while you may.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18CA6C9F-FCE1-3D2F-FEFA-A6C89DAA3A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2989"/>
            <a:ext cx="9144000" cy="3312021"/>
          </a:xfrm>
        </p:spPr>
        <p:txBody>
          <a:bodyPr/>
          <a:lstStyle/>
          <a:p>
            <a:r>
              <a:rPr lang="en-AU" altLang="en-US" dirty="0">
                <a:cs typeface="Times New Roman" panose="02020603050405020304" pitchFamily="18" charset="0"/>
              </a:rPr>
              <a:t>Verse 2 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Room for pleasure, room for business,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But for Christ, the crucified,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Not a place that he can enter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In the heart for which he died.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24335864-2EFD-9EC9-6764-65576A52B79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Room for Jesus, King of Glory!</a:t>
            </a:r>
          </a:p>
          <a:p>
            <a:r>
              <a:rPr lang="en-AU" altLang="en-US" sz="4000"/>
              <a:t>Hasten now, his word obey!</a:t>
            </a:r>
          </a:p>
          <a:p>
            <a:r>
              <a:rPr lang="en-AU" altLang="en-US" sz="4000"/>
              <a:t>Swing your heart's door widely open,</a:t>
            </a:r>
          </a:p>
          <a:p>
            <a:r>
              <a:rPr lang="en-AU" altLang="en-US" sz="4000"/>
              <a:t>Bid him enter while you may.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58052714-124A-DB3E-D14E-C4C8009F673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>
                <a:cs typeface="Times New Roman" panose="02020603050405020304" pitchFamily="18" charset="0"/>
              </a:rPr>
              <a:t>Verse 3 </a:t>
            </a:r>
          </a:p>
          <a:p>
            <a:pPr eaLnBrk="0" hangingPunct="0"/>
            <a:r>
              <a:rPr lang="en-AU" altLang="en-US" sz="4000">
                <a:cs typeface="Times New Roman" panose="02020603050405020304" pitchFamily="18" charset="0"/>
              </a:rPr>
              <a:t>Have you any time for Jesus,</a:t>
            </a:r>
          </a:p>
          <a:p>
            <a:pPr eaLnBrk="0" hangingPunct="0"/>
            <a:r>
              <a:rPr lang="en-AU" altLang="en-US" sz="4000">
                <a:cs typeface="Times New Roman" panose="02020603050405020304" pitchFamily="18" charset="0"/>
              </a:rPr>
              <a:t>As in grace he calls again?</a:t>
            </a:r>
          </a:p>
          <a:p>
            <a:pPr eaLnBrk="0" hangingPunct="0"/>
            <a:r>
              <a:rPr lang="en-AU" altLang="en-US" sz="4000">
                <a:cs typeface="Times New Roman" panose="02020603050405020304" pitchFamily="18" charset="0"/>
              </a:rPr>
              <a:t>O today is time accepted,</a:t>
            </a:r>
          </a:p>
          <a:p>
            <a:pPr eaLnBrk="0" hangingPunct="0"/>
            <a:r>
              <a:rPr lang="en-AU" altLang="en-US" sz="4000">
                <a:cs typeface="Times New Roman" panose="02020603050405020304" pitchFamily="18" charset="0"/>
              </a:rPr>
              <a:t>Tomorrow you may call in vain.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08E7120E-5DDB-A488-4BEC-E93AC8AD71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Room for Jesus, King of Glory!</a:t>
            </a:r>
          </a:p>
          <a:p>
            <a:r>
              <a:rPr lang="en-AU" altLang="en-US" sz="4000"/>
              <a:t>Hasten now, his word obey!</a:t>
            </a:r>
          </a:p>
          <a:p>
            <a:r>
              <a:rPr lang="en-AU" altLang="en-US" sz="4000"/>
              <a:t>Swing your heart's door widely open,</a:t>
            </a:r>
          </a:p>
          <a:p>
            <a:r>
              <a:rPr lang="en-AU" altLang="en-US" sz="4000"/>
              <a:t>Bid him enter while you may.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973B0DEF-B778-5EF8-8504-2A9BBCEC4B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/>
          <a:lstStyle/>
          <a:p>
            <a:r>
              <a:rPr lang="en-AU" altLang="en-US"/>
              <a:t>Verse 4 </a:t>
            </a:r>
          </a:p>
          <a:p>
            <a:r>
              <a:rPr lang="en-AU" altLang="en-US" sz="4000"/>
              <a:t>Room and time now give to Jesus,</a:t>
            </a:r>
          </a:p>
          <a:p>
            <a:r>
              <a:rPr lang="en-AU" altLang="en-US" sz="4000"/>
              <a:t>Soon will pass God's day of grace;</a:t>
            </a:r>
          </a:p>
          <a:p>
            <a:r>
              <a:rPr lang="en-AU" altLang="en-US" sz="4000"/>
              <a:t>Soon your heart be cold and silent,</a:t>
            </a:r>
          </a:p>
          <a:p>
            <a:r>
              <a:rPr lang="en-AU" altLang="en-US" sz="4000"/>
              <a:t>And your Saviour's pleading cease.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B304C8A3-717F-BF90-0F0E-7224200F21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00"/>
            <a:ext cx="9144000" cy="3384599"/>
          </a:xfrm>
        </p:spPr>
        <p:txBody>
          <a:bodyPr/>
          <a:lstStyle/>
          <a:p>
            <a:r>
              <a:rPr lang="en-AU" altLang="en-US" dirty="0"/>
              <a:t>Chorus</a:t>
            </a:r>
          </a:p>
          <a:p>
            <a:r>
              <a:rPr lang="en-AU" altLang="en-US" sz="4000" dirty="0"/>
              <a:t>Room for Jesus, King of Glory!</a:t>
            </a:r>
          </a:p>
          <a:p>
            <a:r>
              <a:rPr lang="en-AU" altLang="en-US" sz="4000" dirty="0"/>
              <a:t>Hasten now, his word obey!</a:t>
            </a:r>
          </a:p>
          <a:p>
            <a:r>
              <a:rPr lang="en-AU" altLang="en-US" sz="4000" dirty="0"/>
              <a:t>Swing your heart's door widely open,</a:t>
            </a:r>
          </a:p>
          <a:p>
            <a:r>
              <a:rPr lang="en-AU" altLang="en-US" sz="4000" dirty="0"/>
              <a:t>Bid him enter while you may.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6EBF6E-2F10-F9A0-BAFE-1F1D62969486}"/>
              </a:ext>
            </a:extLst>
          </p:cNvPr>
          <p:cNvSpPr/>
          <p:nvPr/>
        </p:nvSpPr>
        <p:spPr>
          <a:xfrm>
            <a:off x="335360" y="5661248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2647779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Daniel Webster Whittle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277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1999-12-24T05:50:03Z</dcterms:created>
  <dcterms:modified xsi:type="dcterms:W3CDTF">2023-08-13T05:23:05Z</dcterms:modified>
</cp:coreProperties>
</file>