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8B50308-4B9F-4666-9203-DFD95EB3533A}"/>
    <pc:docChg chg="custSel modSld">
      <pc:chgData name="Narelle Wheaton" userId="6e1b2b30-480e-4f91-806b-6735d5b9e446" providerId="ADAL" clId="{D8B50308-4B9F-4666-9203-DFD95EB3533A}" dt="2023-08-13T06:52:34.602" v="31" actId="1076"/>
      <pc:docMkLst>
        <pc:docMk/>
      </pc:docMkLst>
      <pc:sldChg chg="modSp mod">
        <pc:chgData name="Narelle Wheaton" userId="6e1b2b30-480e-4f91-806b-6735d5b9e446" providerId="ADAL" clId="{D8B50308-4B9F-4666-9203-DFD95EB3533A}" dt="2023-08-13T06:52:15.374" v="26" actId="27636"/>
        <pc:sldMkLst>
          <pc:docMk/>
          <pc:sldMk cId="548529552" sldId="256"/>
        </pc:sldMkLst>
        <pc:spChg chg="mod">
          <ac:chgData name="Narelle Wheaton" userId="6e1b2b30-480e-4f91-806b-6735d5b9e446" providerId="ADAL" clId="{D8B50308-4B9F-4666-9203-DFD95EB3533A}" dt="2023-08-13T06:52:15.374" v="26" actId="27636"/>
          <ac:spMkLst>
            <pc:docMk/>
            <pc:sldMk cId="548529552" sldId="256"/>
            <ac:spMk id="3" creationId="{B0BDC10E-4951-48F1-B717-2A70C1A97F9F}"/>
          </ac:spMkLst>
        </pc:spChg>
      </pc:sldChg>
      <pc:sldChg chg="modSp mod">
        <pc:chgData name="Narelle Wheaton" userId="6e1b2b30-480e-4f91-806b-6735d5b9e446" providerId="ADAL" clId="{D8B50308-4B9F-4666-9203-DFD95EB3533A}" dt="2023-08-13T06:52:22.375" v="28" actId="1076"/>
        <pc:sldMkLst>
          <pc:docMk/>
          <pc:sldMk cId="1228765602" sldId="257"/>
        </pc:sldMkLst>
        <pc:spChg chg="mod">
          <ac:chgData name="Narelle Wheaton" userId="6e1b2b30-480e-4f91-806b-6735d5b9e446" providerId="ADAL" clId="{D8B50308-4B9F-4666-9203-DFD95EB3533A}" dt="2023-08-13T06:52:22.375" v="28" actId="1076"/>
          <ac:spMkLst>
            <pc:docMk/>
            <pc:sldMk cId="1228765602" sldId="257"/>
            <ac:spMk id="3" creationId="{B0BDC10E-4951-48F1-B717-2A70C1A97F9F}"/>
          </ac:spMkLst>
        </pc:spChg>
      </pc:sldChg>
      <pc:sldChg chg="modSp mod">
        <pc:chgData name="Narelle Wheaton" userId="6e1b2b30-480e-4f91-806b-6735d5b9e446" providerId="ADAL" clId="{D8B50308-4B9F-4666-9203-DFD95EB3533A}" dt="2023-08-13T06:52:26.960" v="29" actId="1076"/>
        <pc:sldMkLst>
          <pc:docMk/>
          <pc:sldMk cId="3899324543" sldId="258"/>
        </pc:sldMkLst>
        <pc:spChg chg="mod">
          <ac:chgData name="Narelle Wheaton" userId="6e1b2b30-480e-4f91-806b-6735d5b9e446" providerId="ADAL" clId="{D8B50308-4B9F-4666-9203-DFD95EB3533A}" dt="2023-08-13T06:52:26.960" v="29" actId="1076"/>
          <ac:spMkLst>
            <pc:docMk/>
            <pc:sldMk cId="3899324543" sldId="258"/>
            <ac:spMk id="3" creationId="{B0BDC10E-4951-48F1-B717-2A70C1A97F9F}"/>
          </ac:spMkLst>
        </pc:spChg>
      </pc:sldChg>
      <pc:sldChg chg="modSp mod">
        <pc:chgData name="Narelle Wheaton" userId="6e1b2b30-480e-4f91-806b-6735d5b9e446" providerId="ADAL" clId="{D8B50308-4B9F-4666-9203-DFD95EB3533A}" dt="2023-08-13T06:52:34.602" v="31" actId="1076"/>
        <pc:sldMkLst>
          <pc:docMk/>
          <pc:sldMk cId="2715240579" sldId="259"/>
        </pc:sldMkLst>
        <pc:spChg chg="mod">
          <ac:chgData name="Narelle Wheaton" userId="6e1b2b30-480e-4f91-806b-6735d5b9e446" providerId="ADAL" clId="{D8B50308-4B9F-4666-9203-DFD95EB3533A}" dt="2023-08-13T06:52:34.602" v="31" actId="1076"/>
          <ac:spMkLst>
            <pc:docMk/>
            <pc:sldMk cId="2715240579" sldId="259"/>
            <ac:spMk id="3" creationId="{B0BDC10E-4951-48F1-B717-2A70C1A97F9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C7450-1CF2-456C-98B8-B6E721DE1A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5AC337-AB05-43A5-AD4A-6A9C742D60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4CA60-D5AF-40D8-9E64-C10EF65EC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34E99E-EB31-4BE5-BF3D-B32D16F30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B89491-7C97-42E4-A18F-35505B191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387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0DA06-73C6-44C4-9A61-7C3B59423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BEC412-E6D3-4C31-B1F5-F3DA414C7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AC0F0-6A58-4C16-9DF0-5643D7C0A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9A1196-06F2-4FB2-AF7F-31C089EE1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F5F83-E7BF-421F-B534-7265BC9A3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4102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1D075C-9A8A-4934-8F90-8A2DA91DA0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45E0CC-51D2-4337-A07A-35856AD5B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36A355-F519-4A1C-9F2F-856E45FAC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29773A-4CFF-4D32-93B4-76A7DAACC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EAF43-600F-4952-8B6E-F88486E2D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7041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91DBA-9FCB-47C0-8B04-C628568D1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9B9196-ABAE-42EF-AA6A-6E80A8154E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645EF-3254-42E4-A4ED-1442C6D02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62156-1FA2-4FAF-88D2-BFE5CFD03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00EDB-4140-433C-9E1F-90218051B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057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86579-0580-4502-A1EC-438D0CBC2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EA975-6F1D-4111-9D52-764D6918C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7D5306-9FF7-4637-A223-372BB634E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1D79B-4851-4962-B27D-9D7E256A3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050F98-2717-4396-A5B0-ECD627FF6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9294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55B46-7268-4324-BE2F-BF09DC59E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36B44-730D-44A8-B6C1-71956B28C3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7AF18-F77E-4759-8567-9CEBCF2374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32D4E-839F-42EC-A67B-DE5EA60EF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BAFB3C-9385-48EE-B2A3-B250043BF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A52656-A34E-41FB-A0EB-F50AEC31F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8402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88EB7-A758-4858-BAA2-343374D20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F0119-1D95-4836-A9F9-0FF04A9BC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7595C3-9A3A-4F93-BC37-C54B3D977D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B5C659-E9AA-4AE8-B1E7-13580D5F7C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072BE3-9E2A-4BF6-A0F8-BF1C2D6D46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3CD66C-52DC-4E03-8470-A1D926768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7EDBB1-7CBA-4C94-92DA-B3D2BE513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897CDC-E9DB-49FD-B485-3D4053966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261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BC518-50F3-4D13-B9E7-974FD6904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BF4076-7DB2-489E-9C49-7546EE129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39AA46-2E18-4D9D-9754-DAEC4A5F2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6AACA8-8BD0-4FA1-82C3-0DC785EDF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699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0F761A-D7C2-4263-B50B-917116849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77C716-4413-4F21-BF13-D7074E637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D1E4CD-03A3-4CA4-9151-45A5C20BF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9052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13209-0654-4184-8614-BCC4AA85B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012A72-AE38-4B07-93EB-37FE0DBE2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2BC1E0-CD40-4EE2-AFE5-1AB66EF3CC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7E8E85-0A75-43AC-8C97-AEADD58D6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419855-6CA3-4213-87E8-FBE431F5F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2E537F-B8CF-4E17-824A-89EBBD825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1811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B667D-F408-4D99-9968-F1B145241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33E7C6-8E9D-4107-BF2A-D156DC5193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FAD847-B925-406F-9980-3694ED9000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D818F8-CDFC-40BB-B5D4-3946260AE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F52090-6A20-49A1-AB39-C9A2986A8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3F426-5F22-4DDF-98DF-A318602B5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2068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536DFA-C149-45B4-936A-CD2809D4F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00501E-2BE3-4307-9275-3299D7C740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7B3605-DEEA-4B3B-91A5-CA933DB283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50E46-08CB-4CCF-8ECD-71DEB46D230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B68E80-B29A-4342-9F52-351C808DD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1F1E9-8ECA-480F-8A92-FAC195D5CB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7CCE8-BAA0-47E0-9735-0EC3E2678F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2714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DC10E-4951-48F1-B717-2A70C1A97F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2125"/>
            <a:ext cx="9144000" cy="2888251"/>
          </a:xfrm>
        </p:spPr>
        <p:txBody>
          <a:bodyPr>
            <a:normAutofit/>
          </a:bodyPr>
          <a:lstStyle/>
          <a:p>
            <a:r>
              <a:rPr lang="en-AU" sz="2200" dirty="0">
                <a:solidFill>
                  <a:schemeClr val="bg1"/>
                </a:solidFill>
              </a:rPr>
              <a:t>Verse 1</a:t>
            </a:r>
            <a:endParaRPr lang="en-AU" sz="2200" b="0" i="0" dirty="0">
              <a:solidFill>
                <a:schemeClr val="bg1"/>
              </a:solidFill>
              <a:effectLst/>
            </a:endParaRP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Amazing grace how sweet the sound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saved a wretch like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once was lost but now am found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Was blind but now I see</a:t>
            </a:r>
          </a:p>
        </p:txBody>
      </p:sp>
    </p:spTree>
    <p:extLst>
      <p:ext uri="{BB962C8B-B14F-4D97-AF65-F5344CB8AC3E}">
        <p14:creationId xmlns:p14="http://schemas.microsoft.com/office/powerpoint/2010/main" val="54852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DC10E-4951-48F1-B717-2A70C1A97F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5482"/>
            <a:ext cx="9144000" cy="294703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 err="1">
                <a:solidFill>
                  <a:schemeClr val="bg1"/>
                </a:solidFill>
                <a:effectLst/>
              </a:rPr>
              <a:t>'Twas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grace that taught my heart to fear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grace my fears relieved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How precious did that grace appear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hour I first believed</a:t>
            </a:r>
          </a:p>
        </p:txBody>
      </p:sp>
    </p:spTree>
    <p:extLst>
      <p:ext uri="{BB962C8B-B14F-4D97-AF65-F5344CB8AC3E}">
        <p14:creationId xmlns:p14="http://schemas.microsoft.com/office/powerpoint/2010/main" val="1228765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DC10E-4951-48F1-B717-2A70C1A97F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0712"/>
            <a:ext cx="9144000" cy="30765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Through many dangers toils and snares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have already come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 err="1">
                <a:solidFill>
                  <a:schemeClr val="bg1"/>
                </a:solidFill>
                <a:effectLst/>
              </a:rPr>
              <a:t>'Tis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grace has brought me safe thus far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grace will lead me home</a:t>
            </a:r>
          </a:p>
        </p:txBody>
      </p:sp>
    </p:spTree>
    <p:extLst>
      <p:ext uri="{BB962C8B-B14F-4D97-AF65-F5344CB8AC3E}">
        <p14:creationId xmlns:p14="http://schemas.microsoft.com/office/powerpoint/2010/main" val="3899324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DC10E-4951-48F1-B717-2A70C1A97F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0351"/>
            <a:ext cx="9144000" cy="341729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When we've been there ten thousand years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Bright shining as the sun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We've no less days to sing God's praise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Than when we've first begun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FC1A628-9239-4079-BCA9-C80B021F5D08}"/>
              </a:ext>
            </a:extLst>
          </p:cNvPr>
          <p:cNvSpPr/>
          <p:nvPr/>
        </p:nvSpPr>
        <p:spPr>
          <a:xfrm>
            <a:off x="266700" y="5781675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2762836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John Newton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2715240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2022-02-08T07:43:17Z</dcterms:created>
  <dcterms:modified xsi:type="dcterms:W3CDTF">2023-08-13T06:52:36Z</dcterms:modified>
</cp:coreProperties>
</file>