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E4E4E1-9B7F-4789-B2D5-6EA0649139D8}" v="1" dt="2023-08-13T05:15:15.2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3E4E4E1-9B7F-4789-B2D5-6EA0649139D8}"/>
    <pc:docChg chg="custSel addSld modSld sldOrd">
      <pc:chgData name="Narelle Wheaton" userId="6e1b2b30-480e-4f91-806b-6735d5b9e446" providerId="ADAL" clId="{13E4E4E1-9B7F-4789-B2D5-6EA0649139D8}" dt="2023-08-13T05:15:30.908" v="33" actId="1076"/>
      <pc:docMkLst>
        <pc:docMk/>
      </pc:docMkLst>
      <pc:sldChg chg="modSp mod">
        <pc:chgData name="Narelle Wheaton" userId="6e1b2b30-480e-4f91-806b-6735d5b9e446" providerId="ADAL" clId="{13E4E4E1-9B7F-4789-B2D5-6EA0649139D8}" dt="2023-08-13T05:12:29.511" v="15" actId="27636"/>
        <pc:sldMkLst>
          <pc:docMk/>
          <pc:sldMk cId="441690604" sldId="256"/>
        </pc:sldMkLst>
        <pc:spChg chg="mod">
          <ac:chgData name="Narelle Wheaton" userId="6e1b2b30-480e-4f91-806b-6735d5b9e446" providerId="ADAL" clId="{13E4E4E1-9B7F-4789-B2D5-6EA0649139D8}" dt="2023-08-13T05:12:29.511" v="15" actId="27636"/>
          <ac:spMkLst>
            <pc:docMk/>
            <pc:sldMk cId="441690604" sldId="256"/>
            <ac:spMk id="3" creationId="{9CA46045-2EAF-45A0-A17C-BE7BA7A05DEB}"/>
          </ac:spMkLst>
        </pc:spChg>
      </pc:sldChg>
      <pc:sldChg chg="modSp mod">
        <pc:chgData name="Narelle Wheaton" userId="6e1b2b30-480e-4f91-806b-6735d5b9e446" providerId="ADAL" clId="{13E4E4E1-9B7F-4789-B2D5-6EA0649139D8}" dt="2023-08-13T05:12:39.645" v="17" actId="1076"/>
        <pc:sldMkLst>
          <pc:docMk/>
          <pc:sldMk cId="4096517608" sldId="257"/>
        </pc:sldMkLst>
        <pc:spChg chg="mod">
          <ac:chgData name="Narelle Wheaton" userId="6e1b2b30-480e-4f91-806b-6735d5b9e446" providerId="ADAL" clId="{13E4E4E1-9B7F-4789-B2D5-6EA0649139D8}" dt="2023-08-13T05:12:39.645" v="17" actId="1076"/>
          <ac:spMkLst>
            <pc:docMk/>
            <pc:sldMk cId="4096517608" sldId="257"/>
            <ac:spMk id="3" creationId="{9CA46045-2EAF-45A0-A17C-BE7BA7A05DEB}"/>
          </ac:spMkLst>
        </pc:spChg>
      </pc:sldChg>
      <pc:sldChg chg="modSp mod">
        <pc:chgData name="Narelle Wheaton" userId="6e1b2b30-480e-4f91-806b-6735d5b9e446" providerId="ADAL" clId="{13E4E4E1-9B7F-4789-B2D5-6EA0649139D8}" dt="2023-08-13T05:14:59.851" v="23" actId="27636"/>
        <pc:sldMkLst>
          <pc:docMk/>
          <pc:sldMk cId="3817452666" sldId="258"/>
        </pc:sldMkLst>
        <pc:spChg chg="mod">
          <ac:chgData name="Narelle Wheaton" userId="6e1b2b30-480e-4f91-806b-6735d5b9e446" providerId="ADAL" clId="{13E4E4E1-9B7F-4789-B2D5-6EA0649139D8}" dt="2023-08-13T05:14:59.851" v="23" actId="27636"/>
          <ac:spMkLst>
            <pc:docMk/>
            <pc:sldMk cId="3817452666" sldId="258"/>
            <ac:spMk id="3" creationId="{9CA46045-2EAF-45A0-A17C-BE7BA7A05DEB}"/>
          </ac:spMkLst>
        </pc:spChg>
      </pc:sldChg>
      <pc:sldChg chg="delSp modSp mod">
        <pc:chgData name="Narelle Wheaton" userId="6e1b2b30-480e-4f91-806b-6735d5b9e446" providerId="ADAL" clId="{13E4E4E1-9B7F-4789-B2D5-6EA0649139D8}" dt="2023-08-13T05:15:30.908" v="33" actId="1076"/>
        <pc:sldMkLst>
          <pc:docMk/>
          <pc:sldMk cId="3347203461" sldId="259"/>
        </pc:sldMkLst>
        <pc:spChg chg="del">
          <ac:chgData name="Narelle Wheaton" userId="6e1b2b30-480e-4f91-806b-6735d5b9e446" providerId="ADAL" clId="{13E4E4E1-9B7F-4789-B2D5-6EA0649139D8}" dt="2023-08-13T05:15:14.377" v="27" actId="21"/>
          <ac:spMkLst>
            <pc:docMk/>
            <pc:sldMk cId="3347203461" sldId="259"/>
            <ac:spMk id="2" creationId="{E18FD7CB-0616-4D26-AC2B-C13FD0125F10}"/>
          </ac:spMkLst>
        </pc:spChg>
        <pc:spChg chg="mod">
          <ac:chgData name="Narelle Wheaton" userId="6e1b2b30-480e-4f91-806b-6735d5b9e446" providerId="ADAL" clId="{13E4E4E1-9B7F-4789-B2D5-6EA0649139D8}" dt="2023-08-13T05:15:30.908" v="33" actId="1076"/>
          <ac:spMkLst>
            <pc:docMk/>
            <pc:sldMk cId="3347203461" sldId="259"/>
            <ac:spMk id="3" creationId="{9CA46045-2EAF-45A0-A17C-BE7BA7A05DEB}"/>
          </ac:spMkLst>
        </pc:spChg>
      </pc:sldChg>
      <pc:sldChg chg="add ord">
        <pc:chgData name="Narelle Wheaton" userId="6e1b2b30-480e-4f91-806b-6735d5b9e446" providerId="ADAL" clId="{13E4E4E1-9B7F-4789-B2D5-6EA0649139D8}" dt="2023-08-13T05:14:49.479" v="20"/>
        <pc:sldMkLst>
          <pc:docMk/>
          <pc:sldMk cId="4002974206" sldId="260"/>
        </pc:sldMkLst>
      </pc:sldChg>
      <pc:sldChg chg="addSp modSp add ord">
        <pc:chgData name="Narelle Wheaton" userId="6e1b2b30-480e-4f91-806b-6735d5b9e446" providerId="ADAL" clId="{13E4E4E1-9B7F-4789-B2D5-6EA0649139D8}" dt="2023-08-13T05:15:15.249" v="28"/>
        <pc:sldMkLst>
          <pc:docMk/>
          <pc:sldMk cId="3440242049" sldId="261"/>
        </pc:sldMkLst>
        <pc:spChg chg="add mod">
          <ac:chgData name="Narelle Wheaton" userId="6e1b2b30-480e-4f91-806b-6735d5b9e446" providerId="ADAL" clId="{13E4E4E1-9B7F-4789-B2D5-6EA0649139D8}" dt="2023-08-13T05:15:15.249" v="28"/>
          <ac:spMkLst>
            <pc:docMk/>
            <pc:sldMk cId="3440242049" sldId="261"/>
            <ac:spMk id="2" creationId="{FB0FCBA8-8BCB-CACC-CB99-3F6DE67274B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235CD-6634-416B-AF66-06A7897E4A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6FC440-9364-47C6-AF5C-01D88C56B3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C67A1A-F1BB-46EC-9966-74839B50D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238E0-2AD7-4C33-A96B-0CD0C02E4A2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9EC71-DED7-4E02-B417-A8F0B3EEB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BEDFA0-2529-4BD5-9B11-5941CEA15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315B9-9E9F-4AC9-8646-8A9D33F406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2633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2F174-FCAF-4154-BF32-EDB756354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611293-43AA-475C-AAF1-24C28FBC4E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16B1BE-447D-4435-B2AE-D5C04813E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238E0-2AD7-4C33-A96B-0CD0C02E4A2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ADD5BD-2180-44B3-8E23-9EAECF85B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A0AA56-08A3-4DF1-88F4-E69575479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315B9-9E9F-4AC9-8646-8A9D33F406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0123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946842E-EEB4-42E6-A7C1-BE0D0E3CF4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F5FDF9-7181-4C26-8E59-06E277B1F4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4A3853-6514-4FCA-806B-F21EE5978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238E0-2AD7-4C33-A96B-0CD0C02E4A2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1AA456-29D8-4009-822E-C124B49DE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5287E-B7D3-4BA9-AA8F-DD8A7FEBA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315B9-9E9F-4AC9-8646-8A9D33F406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1572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ED1D9-84CF-4890-A182-608D57C6B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56B176-FDFC-43D2-879A-3E6E2EF296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65DBC8-F705-41BC-B116-10BF687AC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238E0-2AD7-4C33-A96B-0CD0C02E4A2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E5EB71-E6E7-4C48-880B-0E69DB12B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CD6130-AED5-4AB2-9F80-67CFAC3BB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315B9-9E9F-4AC9-8646-8A9D33F406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7596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8885F-9475-4344-811F-1AE54836C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D6BD85-A16F-4BED-A871-58D4ED92D4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A9367B-5AE9-4ABC-BB86-C46E33499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238E0-2AD7-4C33-A96B-0CD0C02E4A2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A199A9-0371-4B2E-B39F-108FF12E6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B52B7B-6875-4593-8C0B-D229B24B1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315B9-9E9F-4AC9-8646-8A9D33F406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2844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E67A5-A07F-4D7F-BC59-53905B588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BF2B64-BCAB-4958-913F-EB753106DF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8C9145-2F35-40F2-9849-A8036002A3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94400F-2BC4-424C-A452-76BB5F02E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238E0-2AD7-4C33-A96B-0CD0C02E4A2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70AB64-66D9-4374-BD4B-FD8491E95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A672F3-E556-4BB2-86FE-517C0B8D2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315B9-9E9F-4AC9-8646-8A9D33F406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1115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49B51-992A-412D-A3BC-36AD992F6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58523-C933-451E-9428-961D4E8E0C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A7FF78-B8D1-44CD-862A-87ABCAC8DE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78743B-A1F0-4248-801B-F327AF49EA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3D9BB2-DAA8-448B-82B0-6EDBEE5A69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58EC0D5-9577-4EB9-8434-B57D7814E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238E0-2AD7-4C33-A96B-0CD0C02E4A2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C29AE2-94F7-4C9C-96A0-954C725E7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814F28-8F2A-460E-B5BB-45CD8CF6A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315B9-9E9F-4AC9-8646-8A9D33F406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1886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51B7A9-AFBF-4F32-800E-26C124DF3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6207F5-006E-4B3A-9CD9-68C987BB7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238E0-2AD7-4C33-A96B-0CD0C02E4A2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0A1C82-3F1A-4BD6-AB5E-7C8DA1F3D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23C85B-5F52-4CCE-A9A7-BF2358E6F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315B9-9E9F-4AC9-8646-8A9D33F406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8358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FA8193-03A2-4492-BABE-BA742E5B2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238E0-2AD7-4C33-A96B-0CD0C02E4A2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10FB9B-934D-4562-8F10-6F60FE801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5BD4D2-B776-4BD7-A890-2F833FBAE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315B9-9E9F-4AC9-8646-8A9D33F406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1741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DBE49B-BB39-449D-8737-5FA81DC0B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DC8FA-3651-451E-AEC4-AE4283999B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E2C960-77DB-4E02-A8B7-C814125646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92D880-762A-40CE-8F56-B9CE3115F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238E0-2AD7-4C33-A96B-0CD0C02E4A2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06D9B7-D31A-4A77-9E79-AE119BB58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13428A-2B52-4D0F-8678-FCB36B29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315B9-9E9F-4AC9-8646-8A9D33F406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68179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0599EF-BA5C-4334-A53F-F6149F52D7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B0DF9C-978F-4E86-B3B7-DB0361C711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328274-6717-4089-BCEE-14026CD7CD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E5BE2D-EDFC-4509-99CD-3A0E232A5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238E0-2AD7-4C33-A96B-0CD0C02E4A2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78D54B-0E31-4168-93A8-24180A646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A93E6A-FCA5-4C15-8AB3-F94259633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315B9-9E9F-4AC9-8646-8A9D33F406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989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7B080B-4FBF-4E1D-B9C6-9E06D5AFF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A8F820-0779-40BA-A32B-F87791858E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C23B2-B12A-47CC-9456-BDEEBA629A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238E0-2AD7-4C33-A96B-0CD0C02E4A2C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341C92-AA6E-4667-B994-D3B93BA561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2B46DF-7C94-4F88-BB1D-76D16A7575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315B9-9E9F-4AC9-8646-8A9D33F406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4301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A46045-2EAF-45A0-A17C-BE7BA7A05D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57250"/>
            <a:ext cx="9144000" cy="5099413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Dark shadows were falling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My spirit appalling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For hid in my heart sin's deep crimson stains lay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when I was weeping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past o'er me creeping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heard of the blood which can wash sin away</a:t>
            </a:r>
          </a:p>
        </p:txBody>
      </p:sp>
    </p:spTree>
    <p:extLst>
      <p:ext uri="{BB962C8B-B14F-4D97-AF65-F5344CB8AC3E}">
        <p14:creationId xmlns:p14="http://schemas.microsoft.com/office/powerpoint/2010/main" val="441690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A46045-2EAF-45A0-A17C-BE7BA7A05D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09911"/>
            <a:ext cx="9144000" cy="2838178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The wounds of Christ are open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Sinner they were made for thee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wounds of Christ are open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 for refuge flee</a:t>
            </a:r>
          </a:p>
        </p:txBody>
      </p:sp>
    </p:spTree>
    <p:extLst>
      <p:ext uri="{BB962C8B-B14F-4D97-AF65-F5344CB8AC3E}">
        <p14:creationId xmlns:p14="http://schemas.microsoft.com/office/powerpoint/2010/main" val="40965176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A46045-2EAF-45A0-A17C-BE7BA7A05D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00101"/>
            <a:ext cx="9144000" cy="516527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It soothes all life's sorrows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It smooths all its furrows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It binds up the wounds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Which transgression has made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It turns night to morning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So truly adorning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spirit with joy when all other lights fade</a:t>
            </a:r>
          </a:p>
        </p:txBody>
      </p:sp>
    </p:spTree>
    <p:extLst>
      <p:ext uri="{BB962C8B-B14F-4D97-AF65-F5344CB8AC3E}">
        <p14:creationId xmlns:p14="http://schemas.microsoft.com/office/powerpoint/2010/main" val="3817452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A46045-2EAF-45A0-A17C-BE7BA7A05D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09911"/>
            <a:ext cx="9144000" cy="2838178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The wounds of Christ are open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Sinner they were made for thee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wounds of Christ are open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 for refuge flee</a:t>
            </a:r>
          </a:p>
        </p:txBody>
      </p:sp>
    </p:spTree>
    <p:extLst>
      <p:ext uri="{BB962C8B-B14F-4D97-AF65-F5344CB8AC3E}">
        <p14:creationId xmlns:p14="http://schemas.microsoft.com/office/powerpoint/2010/main" val="4002974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A46045-2EAF-45A0-A17C-BE7BA7A05D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87495"/>
            <a:ext cx="9144000" cy="4483010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Come cast in thy sorrow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Wait not till tomorrow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Life's evening is closing the death bell will toll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His blood for thee streaming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His grace so redeeming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His love intervening will pardon thy soul</a:t>
            </a:r>
          </a:p>
        </p:txBody>
      </p:sp>
    </p:spTree>
    <p:extLst>
      <p:ext uri="{BB962C8B-B14F-4D97-AF65-F5344CB8AC3E}">
        <p14:creationId xmlns:p14="http://schemas.microsoft.com/office/powerpoint/2010/main" val="3347203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A46045-2EAF-45A0-A17C-BE7BA7A05D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09911"/>
            <a:ext cx="9144000" cy="2838178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The wounds of Christ are open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Sinner they were made for thee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wounds of Christ are open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 for refuge flee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B0FCBA8-8BCB-CACC-CB99-3F6DE67274B3}"/>
              </a:ext>
            </a:extLst>
          </p:cNvPr>
          <p:cNvSpPr/>
          <p:nvPr/>
        </p:nvSpPr>
        <p:spPr>
          <a:xfrm>
            <a:off x="228600" y="5657850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Song # 2274874</a:t>
            </a: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Evangeline Booth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3440242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238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2022-01-12T07:43:59Z</dcterms:created>
  <dcterms:modified xsi:type="dcterms:W3CDTF">2023-08-13T05:15:36Z</dcterms:modified>
</cp:coreProperties>
</file>