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2C4FE2E-90DA-40E7-9DF5-A2A3B54564C9}"/>
    <pc:docChg chg="modSld">
      <pc:chgData name="Narelle Wheaton" userId="6e1b2b30-480e-4f91-806b-6735d5b9e446" providerId="ADAL" clId="{62C4FE2E-90DA-40E7-9DF5-A2A3B54564C9}" dt="2023-08-14T02:51:55.903" v="42" actId="1076"/>
      <pc:docMkLst>
        <pc:docMk/>
      </pc:docMkLst>
      <pc:sldChg chg="modSp mod">
        <pc:chgData name="Narelle Wheaton" userId="6e1b2b30-480e-4f91-806b-6735d5b9e446" providerId="ADAL" clId="{62C4FE2E-90DA-40E7-9DF5-A2A3B54564C9}" dt="2023-08-14T02:51:06.801" v="12" actId="404"/>
        <pc:sldMkLst>
          <pc:docMk/>
          <pc:sldMk cId="3166174406" sldId="256"/>
        </pc:sldMkLst>
        <pc:spChg chg="mod">
          <ac:chgData name="Narelle Wheaton" userId="6e1b2b30-480e-4f91-806b-6735d5b9e446" providerId="ADAL" clId="{62C4FE2E-90DA-40E7-9DF5-A2A3B54564C9}" dt="2023-08-14T02:51:06.801" v="12" actId="404"/>
          <ac:spMkLst>
            <pc:docMk/>
            <pc:sldMk cId="3166174406" sldId="256"/>
            <ac:spMk id="3" creationId="{D2041D38-1E03-427A-B0CF-BDE20449C719}"/>
          </ac:spMkLst>
        </pc:spChg>
      </pc:sldChg>
      <pc:sldChg chg="modSp mod">
        <pc:chgData name="Narelle Wheaton" userId="6e1b2b30-480e-4f91-806b-6735d5b9e446" providerId="ADAL" clId="{62C4FE2E-90DA-40E7-9DF5-A2A3B54564C9}" dt="2023-08-14T02:51:14.637" v="17" actId="403"/>
        <pc:sldMkLst>
          <pc:docMk/>
          <pc:sldMk cId="891640911" sldId="257"/>
        </pc:sldMkLst>
        <pc:spChg chg="mod">
          <ac:chgData name="Narelle Wheaton" userId="6e1b2b30-480e-4f91-806b-6735d5b9e446" providerId="ADAL" clId="{62C4FE2E-90DA-40E7-9DF5-A2A3B54564C9}" dt="2023-08-14T02:51:14.637" v="17" actId="403"/>
          <ac:spMkLst>
            <pc:docMk/>
            <pc:sldMk cId="891640911" sldId="257"/>
            <ac:spMk id="3" creationId="{D2041D38-1E03-427A-B0CF-BDE20449C719}"/>
          </ac:spMkLst>
        </pc:spChg>
      </pc:sldChg>
      <pc:sldChg chg="modSp mod">
        <pc:chgData name="Narelle Wheaton" userId="6e1b2b30-480e-4f91-806b-6735d5b9e446" providerId="ADAL" clId="{62C4FE2E-90DA-40E7-9DF5-A2A3B54564C9}" dt="2023-08-14T02:51:24.519" v="23" actId="1076"/>
        <pc:sldMkLst>
          <pc:docMk/>
          <pc:sldMk cId="2997847686" sldId="258"/>
        </pc:sldMkLst>
        <pc:spChg chg="mod">
          <ac:chgData name="Narelle Wheaton" userId="6e1b2b30-480e-4f91-806b-6735d5b9e446" providerId="ADAL" clId="{62C4FE2E-90DA-40E7-9DF5-A2A3B54564C9}" dt="2023-08-14T02:51:24.519" v="23" actId="1076"/>
          <ac:spMkLst>
            <pc:docMk/>
            <pc:sldMk cId="2997847686" sldId="258"/>
            <ac:spMk id="3" creationId="{D2041D38-1E03-427A-B0CF-BDE20449C719}"/>
          </ac:spMkLst>
        </pc:spChg>
      </pc:sldChg>
      <pc:sldChg chg="modSp mod">
        <pc:chgData name="Narelle Wheaton" userId="6e1b2b30-480e-4f91-806b-6735d5b9e446" providerId="ADAL" clId="{62C4FE2E-90DA-40E7-9DF5-A2A3B54564C9}" dt="2023-08-14T02:51:32.943" v="30" actId="403"/>
        <pc:sldMkLst>
          <pc:docMk/>
          <pc:sldMk cId="3495184379" sldId="259"/>
        </pc:sldMkLst>
        <pc:spChg chg="mod">
          <ac:chgData name="Narelle Wheaton" userId="6e1b2b30-480e-4f91-806b-6735d5b9e446" providerId="ADAL" clId="{62C4FE2E-90DA-40E7-9DF5-A2A3B54564C9}" dt="2023-08-14T02:51:32.943" v="30" actId="403"/>
          <ac:spMkLst>
            <pc:docMk/>
            <pc:sldMk cId="3495184379" sldId="259"/>
            <ac:spMk id="3" creationId="{D2041D38-1E03-427A-B0CF-BDE20449C719}"/>
          </ac:spMkLst>
        </pc:spChg>
      </pc:sldChg>
      <pc:sldChg chg="modSp mod">
        <pc:chgData name="Narelle Wheaton" userId="6e1b2b30-480e-4f91-806b-6735d5b9e446" providerId="ADAL" clId="{62C4FE2E-90DA-40E7-9DF5-A2A3B54564C9}" dt="2023-08-14T02:51:44.514" v="36" actId="403"/>
        <pc:sldMkLst>
          <pc:docMk/>
          <pc:sldMk cId="1211722843" sldId="260"/>
        </pc:sldMkLst>
        <pc:spChg chg="mod">
          <ac:chgData name="Narelle Wheaton" userId="6e1b2b30-480e-4f91-806b-6735d5b9e446" providerId="ADAL" clId="{62C4FE2E-90DA-40E7-9DF5-A2A3B54564C9}" dt="2023-08-14T02:51:44.514" v="36" actId="403"/>
          <ac:spMkLst>
            <pc:docMk/>
            <pc:sldMk cId="1211722843" sldId="260"/>
            <ac:spMk id="3" creationId="{D2041D38-1E03-427A-B0CF-BDE20449C719}"/>
          </ac:spMkLst>
        </pc:spChg>
      </pc:sldChg>
      <pc:sldChg chg="modSp mod">
        <pc:chgData name="Narelle Wheaton" userId="6e1b2b30-480e-4f91-806b-6735d5b9e446" providerId="ADAL" clId="{62C4FE2E-90DA-40E7-9DF5-A2A3B54564C9}" dt="2023-08-14T02:51:55.903" v="42" actId="1076"/>
        <pc:sldMkLst>
          <pc:docMk/>
          <pc:sldMk cId="622637270" sldId="261"/>
        </pc:sldMkLst>
        <pc:spChg chg="mod">
          <ac:chgData name="Narelle Wheaton" userId="6e1b2b30-480e-4f91-806b-6735d5b9e446" providerId="ADAL" clId="{62C4FE2E-90DA-40E7-9DF5-A2A3B54564C9}" dt="2023-08-14T02:51:55.903" v="42" actId="1076"/>
          <ac:spMkLst>
            <pc:docMk/>
            <pc:sldMk cId="622637270" sldId="261"/>
            <ac:spMk id="3" creationId="{D2041D38-1E03-427A-B0CF-BDE20449C7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765B4-FFFC-4C4C-A2EB-6A8B0F99D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2473A0-9236-4DC5-8C5E-F81FA38C15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D9170-27A8-485A-9F41-44080E7E6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193D2-1484-46D0-90B5-1608AB5F3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123AD-E196-4544-9C0C-856287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6310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7D2C4-E7E8-4A75-89A0-5CF2D5197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15475-A3BD-474C-A782-5EF4607A2B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C77B4-E2FB-4E97-97D5-6F1B220DC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75CB3-5445-4305-BF74-721BBE7DA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169FC-F4B7-4C55-81A7-9D90F8B75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727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82572F-0FA6-491A-8904-883E15015A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69DA01-400F-4319-B166-1F1C6EB8C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DDAC6-6ED9-4B56-833B-F606D305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357DE-6348-4473-9787-381C936B0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7576A-29B6-46DD-A94E-0854E454D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976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DBB08-4D00-4C9E-8777-376CE5CE0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17303-3552-4A2A-92FC-EA3FDC331D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F805-4CCD-4B59-83F0-69B46DB13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1D857-72A4-4052-8256-EE5B34964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FBD1B-D31F-4DAE-AB2D-BD4715FD7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30C55-8C42-4316-831C-70B149E1D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430F6-7824-488A-9F55-6791399A3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A13FE-901A-4964-B9B4-6E08B6F5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E7561-C5E8-4E07-B1E1-3E3AB312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BD9C6-66CE-4FD6-9BDB-56CB131B0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329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2D196-F72B-42A9-9902-51E87A3D1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5ABDD-B9FF-4B1A-ADE0-408272B43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83EEE-AACE-485A-9421-649C5801F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268A5E-26DE-4024-B854-0EF7F5B18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45992C-8492-4F4F-BB18-9818A9129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03951-5534-4107-9969-EDDD05705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223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740A-0F51-4315-BFA8-79577C58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32B37E-504C-44F2-844F-00D9698F6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6EF183-A599-418D-87AD-D41D5F9C3D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6B0DA-EC76-43C4-8CF6-C3A4A90E89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E1F477-8148-4F0C-B560-BD69CBCD22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1007A1-2759-4BFC-9DD6-0323C25AC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C5F3F8-E33A-48A3-951B-F59C5B9A0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88A72B-DDEA-4630-889C-C52163369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983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FA118-E1F2-4244-B3AD-28AA60412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940E8E-4CBA-4C9D-AA32-324F8AC38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5F962E-B05D-4DE8-AB01-93B1CD48B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98FAB0-9D99-4556-815B-5188A8B95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851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1AB7D5-5166-4F38-834D-A1C19A287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179882-D30D-47B0-8103-A7663125E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AB7AC-2FE9-4D1B-86CE-552E3A1F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326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D3A1-E516-4730-973F-5F4447D32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61502-BB15-4A45-9A6B-F9FE4A489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D10F9A-20A3-4D18-979C-4A78B5D196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99BA81-342E-4A5D-B9C8-24A2CDEED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3A0AB-2F49-472A-B0DC-D06B571D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ED12B5-18CE-4438-A996-B748C892A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429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A43F0-F9F0-4D4A-A428-489BD3FB6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F8810E-8394-4D7C-8E31-6E0D0CD91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23DC9D-E21B-445E-B676-3E76C612EC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2163FD-CE6D-4EFC-AC88-5B5452D7C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47CF8B-2518-4CC4-93DA-67F707839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8E76AC-177B-4279-86AF-2686B59D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941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76607A-5112-459C-A4A3-E36F8193E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52B667-D056-417F-8D0D-BE29FA9246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DA4E8-5F5E-4ED1-A60F-D6D6084963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DBEDA-58B3-4E6E-ABE7-330B50030A6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36CAD-A029-483E-80E8-7C3655AC5D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CB577-1B07-4EDB-9E9D-C33DACDEE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2FE3F-A52D-4C77-A4E6-086FEF8F3F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6525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3962"/>
            <a:ext cx="9144000" cy="3067050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Dear Lord I lift my heart to Thee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helplessness I own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way before I cannot see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dare not walk alone</a:t>
            </a:r>
          </a:p>
        </p:txBody>
      </p:sp>
    </p:spTree>
    <p:extLst>
      <p:ext uri="{BB962C8B-B14F-4D97-AF65-F5344CB8AC3E}">
        <p14:creationId xmlns:p14="http://schemas.microsoft.com/office/powerpoint/2010/main" val="3166174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2839"/>
            <a:ext cx="9144000" cy="3162023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More clearly would I realise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Thy presence and Thy power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Not only under summer skies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in the darkest hour</a:t>
            </a:r>
          </a:p>
        </p:txBody>
      </p:sp>
    </p:spTree>
    <p:extLst>
      <p:ext uri="{BB962C8B-B14F-4D97-AF65-F5344CB8AC3E}">
        <p14:creationId xmlns:p14="http://schemas.microsoft.com/office/powerpoint/2010/main" val="891640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967"/>
            <a:ext cx="9144000" cy="3304065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Not only when I sense Thee near</a:t>
            </a:r>
          </a:p>
          <a:p>
            <a:r>
              <a:rPr lang="en-AU" sz="4000" dirty="0">
                <a:solidFill>
                  <a:schemeClr val="bg1"/>
                </a:solidFill>
              </a:rPr>
              <a:t>Art Thou most surely nigh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Nor hast Thou Lord a quicker ear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Because my faith is high</a:t>
            </a:r>
          </a:p>
        </p:txBody>
      </p:sp>
    </p:spTree>
    <p:extLst>
      <p:ext uri="{BB962C8B-B14F-4D97-AF65-F5344CB8AC3E}">
        <p14:creationId xmlns:p14="http://schemas.microsoft.com/office/powerpoint/2010/main" val="2997847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6033"/>
            <a:ext cx="9144000" cy="3175635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4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changing moods do not control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Thy covenanted aid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Thou hast the guarding of my soul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am I not afraid</a:t>
            </a:r>
          </a:p>
        </p:txBody>
      </p:sp>
    </p:spTree>
    <p:extLst>
      <p:ext uri="{BB962C8B-B14F-4D97-AF65-F5344CB8AC3E}">
        <p14:creationId xmlns:p14="http://schemas.microsoft.com/office/powerpoint/2010/main" val="349518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0334"/>
            <a:ext cx="9144000" cy="3357331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5</a:t>
            </a:r>
          </a:p>
          <a:p>
            <a:r>
              <a:rPr lang="en-AU" sz="4000" dirty="0">
                <a:solidFill>
                  <a:schemeClr val="bg1"/>
                </a:solidFill>
              </a:rPr>
              <a:t>So often in the pleasant place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Our faith depends on sight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temper of my trust must face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It's trial in the night</a:t>
            </a:r>
          </a:p>
        </p:txBody>
      </p:sp>
    </p:spTree>
    <p:extLst>
      <p:ext uri="{BB962C8B-B14F-4D97-AF65-F5344CB8AC3E}">
        <p14:creationId xmlns:p14="http://schemas.microsoft.com/office/powerpoint/2010/main" val="121172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041D38-1E03-427A-B0CF-BDE20449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5895"/>
            <a:ext cx="9144000" cy="3366209"/>
          </a:xfrm>
        </p:spPr>
        <p:txBody>
          <a:bodyPr>
            <a:no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6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Then quietness and confidence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waiting on the Lord</a:t>
            </a:r>
          </a:p>
          <a:p>
            <a:r>
              <a:rPr lang="en-AU" sz="4000" dirty="0">
                <a:solidFill>
                  <a:schemeClr val="bg1"/>
                </a:solidFill>
              </a:rPr>
              <a:t>Shall be my strength my sure defence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peace be my reward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5394B9-1284-44A7-8EA9-DD52F1C4F28A}"/>
              </a:ext>
            </a:extLst>
          </p:cNvPr>
          <p:cNvSpPr/>
          <p:nvPr/>
        </p:nvSpPr>
        <p:spPr>
          <a:xfrm>
            <a:off x="295923" y="563059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5702563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John C. Izzard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© Words: Salvationist Publishing &amp; Supplies Ltd. (Admin. by </a:t>
            </a:r>
            <a:r>
              <a:rPr lang="en-AU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Music: Public Domain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622637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198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2022-02-15T08:03:20Z</dcterms:created>
  <dcterms:modified xsi:type="dcterms:W3CDTF">2023-08-14T02:51:57Z</dcterms:modified>
</cp:coreProperties>
</file>