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</p:sldMasterIdLst>
  <p:notesMasterIdLst>
    <p:notesMasterId r:id="rId10"/>
  </p:notesMasterIdLst>
  <p:handoutMasterIdLst>
    <p:handoutMasterId r:id="rId11"/>
  </p:handoutMasterIdLst>
  <p:sldIdLst>
    <p:sldId id="256" r:id="rId2"/>
    <p:sldId id="272" r:id="rId3"/>
    <p:sldId id="266" r:id="rId4"/>
    <p:sldId id="282" r:id="rId5"/>
    <p:sldId id="267" r:id="rId6"/>
    <p:sldId id="283" r:id="rId7"/>
    <p:sldId id="268" r:id="rId8"/>
    <p:sldId id="284" r:id="rId9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336699"/>
    <a:srgbClr val="008080"/>
    <a:srgbClr val="009999"/>
    <a:srgbClr val="FF99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717" autoAdjust="0"/>
  </p:normalViewPr>
  <p:slideViewPr>
    <p:cSldViewPr>
      <p:cViewPr varScale="1">
        <p:scale>
          <a:sx n="100" d="100"/>
          <a:sy n="100" d="100"/>
        </p:scale>
        <p:origin x="162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16768101-3A99-0CA0-254A-A05C569AC4A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fontAlgn="auto" hangingPunct="0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17411" name="Rectangle 3">
            <a:extLst>
              <a:ext uri="{FF2B5EF4-FFF2-40B4-BE49-F238E27FC236}">
                <a16:creationId xmlns:a16="http://schemas.microsoft.com/office/drawing/2014/main" id="{E10B2F94-20E9-2D15-E608-7737E13AD580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fontAlgn="auto" hangingPunct="0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17412" name="Rectangle 4">
            <a:extLst>
              <a:ext uri="{FF2B5EF4-FFF2-40B4-BE49-F238E27FC236}">
                <a16:creationId xmlns:a16="http://schemas.microsoft.com/office/drawing/2014/main" id="{07619875-D3A8-F16E-1483-DC4CBE9A85F3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fontAlgn="auto" hangingPunct="0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7413" name="Rectangle 5">
            <a:extLst>
              <a:ext uri="{FF2B5EF4-FFF2-40B4-BE49-F238E27FC236}">
                <a16:creationId xmlns:a16="http://schemas.microsoft.com/office/drawing/2014/main" id="{83455832-F14E-8B09-0A2F-196E6668A969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fontAlgn="auto" hangingPunct="0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4BCC4653-1C7B-43FD-A225-F7C6DE8B971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6187A5B1-FD29-9AC7-B3C6-3B6357E27C98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fontAlgn="auto" hangingPunct="0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15363" name="Rectangle 3">
            <a:extLst>
              <a:ext uri="{FF2B5EF4-FFF2-40B4-BE49-F238E27FC236}">
                <a16:creationId xmlns:a16="http://schemas.microsoft.com/office/drawing/2014/main" id="{A4B61B28-9672-5F8A-A936-30398A33E25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fontAlgn="auto" hangingPunct="0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2052" name="Rectangle 4">
            <a:extLst>
              <a:ext uri="{FF2B5EF4-FFF2-40B4-BE49-F238E27FC236}">
                <a16:creationId xmlns:a16="http://schemas.microsoft.com/office/drawing/2014/main" id="{BF5742BB-ACA7-C38F-B693-4074EB237881}"/>
              </a:ext>
            </a:extLst>
          </p:cNvPr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5365" name="Rectangle 5">
            <a:extLst>
              <a:ext uri="{FF2B5EF4-FFF2-40B4-BE49-F238E27FC236}">
                <a16:creationId xmlns:a16="http://schemas.microsoft.com/office/drawing/2014/main" id="{E19266C8-952B-7678-C173-27BA0164413B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AU" altLang="en-US" noProof="0"/>
              <a:t>Click to edit Master text styles</a:t>
            </a:r>
          </a:p>
          <a:p>
            <a:pPr lvl="1"/>
            <a:r>
              <a:rPr lang="en-AU" altLang="en-US" noProof="0"/>
              <a:t>Second level</a:t>
            </a:r>
          </a:p>
          <a:p>
            <a:pPr lvl="2"/>
            <a:r>
              <a:rPr lang="en-AU" altLang="en-US" noProof="0"/>
              <a:t>Third level</a:t>
            </a:r>
          </a:p>
          <a:p>
            <a:pPr lvl="3"/>
            <a:r>
              <a:rPr lang="en-AU" altLang="en-US" noProof="0"/>
              <a:t>Fourth level</a:t>
            </a:r>
          </a:p>
          <a:p>
            <a:pPr lvl="4"/>
            <a:r>
              <a:rPr lang="en-AU" altLang="en-US" noProof="0"/>
              <a:t>Fifth level</a:t>
            </a:r>
          </a:p>
        </p:txBody>
      </p:sp>
      <p:sp>
        <p:nvSpPr>
          <p:cNvPr id="15366" name="Rectangle 6">
            <a:extLst>
              <a:ext uri="{FF2B5EF4-FFF2-40B4-BE49-F238E27FC236}">
                <a16:creationId xmlns:a16="http://schemas.microsoft.com/office/drawing/2014/main" id="{EA1749DB-196C-F3DA-A927-4A5553001229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fontAlgn="auto" hangingPunct="0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15367" name="Rectangle 7">
            <a:extLst>
              <a:ext uri="{FF2B5EF4-FFF2-40B4-BE49-F238E27FC236}">
                <a16:creationId xmlns:a16="http://schemas.microsoft.com/office/drawing/2014/main" id="{96A7D0E0-6206-459A-7AF8-998BD96AA66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fontAlgn="auto" hangingPunct="0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CB145C7E-CC4C-495B-BF15-2C99684C6E3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>
            <a:extLst>
              <a:ext uri="{FF2B5EF4-FFF2-40B4-BE49-F238E27FC236}">
                <a16:creationId xmlns:a16="http://schemas.microsoft.com/office/drawing/2014/main" id="{72539588-AAD4-CEAA-53C7-0B810965099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D88BE79-39CC-42E6-BFA7-DA29936838C1}" type="slidenum">
              <a:rPr lang="en-AU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AU" altLang="en-US"/>
          </a:p>
        </p:txBody>
      </p:sp>
      <p:sp>
        <p:nvSpPr>
          <p:cNvPr id="5123" name="Rectangle 2">
            <a:extLst>
              <a:ext uri="{FF2B5EF4-FFF2-40B4-BE49-F238E27FC236}">
                <a16:creationId xmlns:a16="http://schemas.microsoft.com/office/drawing/2014/main" id="{E0D41EC3-16E3-6CC6-70DF-6746A5818D4C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>
            <a:extLst>
              <a:ext uri="{FF2B5EF4-FFF2-40B4-BE49-F238E27FC236}">
                <a16:creationId xmlns:a16="http://schemas.microsoft.com/office/drawing/2014/main" id="{233D01D7-3608-FDB9-4474-902C096A0E3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E1677B-FF74-D896-B21B-B6E0FA0A65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ADE4D1-D14B-7D16-70A1-E0BDC0EC28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6B18D9-6254-7E54-9D13-13EF558C0A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5111F6-DFFB-4488-ADC9-F4765F69E31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524631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F56527-1D52-7026-3F7C-85EEBB0E76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BA5626-5F20-22FF-0E24-92D5D64938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42A9AC-C97E-587F-77D8-7FD9202023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B88193-4CA0-4043-A5FC-37C95345224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379329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059BD2-EEE7-6B17-7607-692DE50DC8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1D5D01-E18D-B6D3-CD64-5A582FC072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D55443-808B-6B52-3EA0-09BC11EF7A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E03B1C-DAEB-458A-86AC-7533826E4DB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92545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6144C8-CE1B-E133-E838-7AE3887C59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E1D304-594C-62CF-B25B-3C3FC531F1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DEFB4F-DC5D-D3F7-A8A1-0EEC420E47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28D6EA-0194-42D7-A9A3-4012289F75B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668294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B0795C-D6CA-E06E-5B71-995D5E12AA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30CF29-D82D-99E1-BE86-062DC967E7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C90A07-D64D-46B7-248B-FA0D841EEB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CD5566-A8BB-455B-BFD8-D36448BF5E2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293063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4EEBCAF-3609-DF1D-B7F2-C922673A2B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D5E510A-4572-641D-3E69-620D7DE2A7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132B290-0E72-7BFE-B91A-EF74840EAD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ED5931-0D45-4CF0-B9A8-7779694B62B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845942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59B4B3B1-9860-F8F1-D4E2-E0261B003E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4F978F3A-F3A7-178E-7585-F8283436D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CED3727-7AAB-0EB0-8029-A8145AD948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FE1FC2-1857-4AF1-B016-C86975DB4A7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778004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045B94A2-B9CB-7FA4-885B-E199A0FFC0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587CD89C-A7A9-CA63-CA86-ECAE039313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A27AC797-2F99-2A3F-92B0-DDF03F6804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D4125C-8F3A-414D-A0D7-BD3C8F395AB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37880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1742F6B5-BE28-C65A-7C77-95D9F495C1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28F360DD-38DC-C30D-F800-D51E49C1B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37D42FC4-E8EB-B977-C8F7-6CA35ACC1A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47E79A-0E7A-4B85-BC9A-3FAAB185CCE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043847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D44A1FA-5A2A-6FAF-1AF3-AE907A8B2E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F70D09C-3A62-6505-515C-F00C221E40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63EEF55-011B-728B-F6B8-A65930205D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DF69CF-78F7-4F75-8A5C-FB3C54B5100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438352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BFD5612-8E8E-1073-E39C-D539F29E3A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4A07DA2-6C58-964C-FC85-3906AD949D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BF700AB-F608-D86F-8515-3AC29D7A5D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ACA569-36B5-41F8-BA42-D7D5A96D1B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555142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2617DA85-0671-1934-D85E-2A560F5129D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D223E4A9-BC40-3240-4BC2-0B2EBCA25D8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AE4BA3-83C4-0B8D-8662-6AD8F1D3B1C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285C01-4977-A411-7DE9-4AAF779F5E3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B87BB3-5C40-1F37-1046-3226B78787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9ACAF49-D239-493F-9970-83828B5CE3F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>
            <a:extLst>
              <a:ext uri="{FF2B5EF4-FFF2-40B4-BE49-F238E27FC236}">
                <a16:creationId xmlns:a16="http://schemas.microsoft.com/office/drawing/2014/main" id="{776ED569-410D-9B73-604A-3783D9F7573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982663" y="1219200"/>
            <a:ext cx="10442575" cy="4010025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en-AU" altLang="en-US" sz="2000" dirty="0"/>
              <a:t>Verse 1</a:t>
            </a:r>
          </a:p>
          <a:p>
            <a:pPr algn="ctr" eaLnBrk="1" hangingPunct="1">
              <a:buFontTx/>
              <a:buNone/>
            </a:pPr>
            <a:r>
              <a:rPr lang="en-AU" altLang="en-US" sz="4000" dirty="0"/>
              <a:t>Would you be free from your burden of sin?</a:t>
            </a:r>
          </a:p>
          <a:p>
            <a:pPr algn="ctr" eaLnBrk="1" hangingPunct="1">
              <a:buFontTx/>
              <a:buNone/>
            </a:pPr>
            <a:r>
              <a:rPr lang="en-AU" altLang="en-US" sz="4000" dirty="0"/>
              <a:t>There's power in the blood, </a:t>
            </a:r>
          </a:p>
          <a:p>
            <a:pPr algn="ctr" eaLnBrk="1" hangingPunct="1">
              <a:buFontTx/>
              <a:buNone/>
            </a:pPr>
            <a:r>
              <a:rPr lang="en-AU" altLang="en-US" sz="4000" dirty="0"/>
              <a:t>power in the blood!</a:t>
            </a:r>
          </a:p>
          <a:p>
            <a:pPr algn="ctr" eaLnBrk="1" hangingPunct="1">
              <a:buFontTx/>
              <a:buNone/>
            </a:pPr>
            <a:r>
              <a:rPr lang="en-AU" altLang="en-US" sz="4000" dirty="0"/>
              <a:t>Would you o'er evil a victory win?</a:t>
            </a:r>
          </a:p>
          <a:p>
            <a:pPr algn="ctr" eaLnBrk="1" hangingPunct="1">
              <a:buFontTx/>
              <a:buNone/>
            </a:pPr>
            <a:r>
              <a:rPr lang="en-AU" altLang="en-US" sz="4000" dirty="0"/>
              <a:t>There's wonderful power in the blood!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3">
            <a:extLst>
              <a:ext uri="{FF2B5EF4-FFF2-40B4-BE49-F238E27FC236}">
                <a16:creationId xmlns:a16="http://schemas.microsoft.com/office/drawing/2014/main" id="{79DD2D65-FCB2-64C4-24AB-D4066D6536F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23888" y="1285875"/>
            <a:ext cx="10944225" cy="4286250"/>
          </a:xfrm>
        </p:spPr>
        <p:txBody>
          <a:bodyPr rtlCol="0">
            <a:normAutofit lnSpcReduction="10000"/>
          </a:bodyPr>
          <a:lstStyle/>
          <a:p>
            <a:pPr algn="ctr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-AU" altLang="en-US" dirty="0"/>
              <a:t>Chorus</a:t>
            </a:r>
            <a:endParaRPr lang="en-AU" altLang="en-US" dirty="0">
              <a:solidFill>
                <a:schemeClr val="tx2"/>
              </a:solidFill>
            </a:endParaRPr>
          </a:p>
          <a:p>
            <a:pPr algn="ctr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-AU" altLang="en-US" sz="4000" dirty="0">
                <a:solidFill>
                  <a:schemeClr val="tx2"/>
                </a:solidFill>
              </a:rPr>
              <a:t>There is power, power, </a:t>
            </a:r>
          </a:p>
          <a:p>
            <a:pPr algn="ctr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-AU" altLang="en-US" sz="4000" dirty="0">
                <a:solidFill>
                  <a:schemeClr val="tx2"/>
                </a:solidFill>
              </a:rPr>
              <a:t>wonder‑working power,</a:t>
            </a:r>
          </a:p>
          <a:p>
            <a:pPr algn="ctr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-AU" altLang="en-US" sz="4000" dirty="0">
                <a:solidFill>
                  <a:schemeClr val="tx2"/>
                </a:solidFill>
              </a:rPr>
              <a:t>In the blood of the Lamb.</a:t>
            </a:r>
          </a:p>
          <a:p>
            <a:pPr algn="ctr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-AU" altLang="en-US" sz="4000" dirty="0">
                <a:solidFill>
                  <a:schemeClr val="tx2"/>
                </a:solidFill>
              </a:rPr>
              <a:t>There is power, power, </a:t>
            </a:r>
          </a:p>
          <a:p>
            <a:pPr algn="ctr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-AU" altLang="en-US" sz="4000" dirty="0">
                <a:solidFill>
                  <a:schemeClr val="tx2"/>
                </a:solidFill>
              </a:rPr>
              <a:t>wonder‑working power,</a:t>
            </a:r>
          </a:p>
          <a:p>
            <a:pPr algn="ctr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-AU" altLang="en-US" sz="4000" dirty="0">
                <a:solidFill>
                  <a:schemeClr val="tx2"/>
                </a:solidFill>
              </a:rPr>
              <a:t>In the precious blood of the Lamb.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>
            <a:extLst>
              <a:ext uri="{FF2B5EF4-FFF2-40B4-BE49-F238E27FC236}">
                <a16:creationId xmlns:a16="http://schemas.microsoft.com/office/drawing/2014/main" id="{5C0AFF37-3F06-3B5F-98F1-A1BE9744937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55688" y="1128713"/>
            <a:ext cx="10296525" cy="3971925"/>
          </a:xfrm>
        </p:spPr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-AU" altLang="en-US" dirty="0"/>
              <a:t>Verse 2</a:t>
            </a:r>
          </a:p>
          <a:p>
            <a:pPr algn="ctr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-AU" altLang="en-US" sz="4000" dirty="0"/>
              <a:t>Would you be free from your passion and pride?</a:t>
            </a:r>
          </a:p>
          <a:p>
            <a:pPr algn="ctr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-AU" altLang="en-US" sz="4000" dirty="0"/>
              <a:t>There's power in the blood, </a:t>
            </a:r>
          </a:p>
          <a:p>
            <a:pPr algn="ctr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-AU" altLang="en-US" sz="4000" dirty="0"/>
              <a:t>power in the blood!</a:t>
            </a:r>
          </a:p>
          <a:p>
            <a:pPr algn="ctr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-AU" altLang="en-US" sz="4000" dirty="0"/>
              <a:t>Come then for cleansing to Calvary's tide</a:t>
            </a:r>
          </a:p>
          <a:p>
            <a:pPr algn="ctr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-AU" altLang="en-US" sz="4000" dirty="0"/>
              <a:t>There's wonderful power in the blood!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3">
            <a:extLst>
              <a:ext uri="{FF2B5EF4-FFF2-40B4-BE49-F238E27FC236}">
                <a16:creationId xmlns:a16="http://schemas.microsoft.com/office/drawing/2014/main" id="{CF10DB21-9B6E-1B18-B979-6892AAA207A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23888" y="1285875"/>
            <a:ext cx="10944225" cy="4286250"/>
          </a:xfrm>
        </p:spPr>
        <p:txBody>
          <a:bodyPr rtlCol="0">
            <a:normAutofit lnSpcReduction="10000"/>
          </a:bodyPr>
          <a:lstStyle/>
          <a:p>
            <a:pPr algn="ctr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-AU" altLang="en-US" dirty="0"/>
              <a:t>Chorus</a:t>
            </a:r>
            <a:endParaRPr lang="en-AU" altLang="en-US" dirty="0">
              <a:solidFill>
                <a:schemeClr val="tx2"/>
              </a:solidFill>
            </a:endParaRPr>
          </a:p>
          <a:p>
            <a:pPr algn="ctr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-AU" altLang="en-US" sz="4000" dirty="0">
                <a:solidFill>
                  <a:schemeClr val="tx2"/>
                </a:solidFill>
              </a:rPr>
              <a:t>There is power, power, </a:t>
            </a:r>
          </a:p>
          <a:p>
            <a:pPr algn="ctr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-AU" altLang="en-US" sz="4000" dirty="0">
                <a:solidFill>
                  <a:schemeClr val="tx2"/>
                </a:solidFill>
              </a:rPr>
              <a:t>wonder‑working power,</a:t>
            </a:r>
          </a:p>
          <a:p>
            <a:pPr algn="ctr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-AU" altLang="en-US" sz="4000" dirty="0">
                <a:solidFill>
                  <a:schemeClr val="tx2"/>
                </a:solidFill>
              </a:rPr>
              <a:t>In the blood of the Lamb.</a:t>
            </a:r>
          </a:p>
          <a:p>
            <a:pPr algn="ctr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-AU" altLang="en-US" sz="4000" dirty="0">
                <a:solidFill>
                  <a:schemeClr val="tx2"/>
                </a:solidFill>
              </a:rPr>
              <a:t>There is power, power, </a:t>
            </a:r>
          </a:p>
          <a:p>
            <a:pPr algn="ctr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-AU" altLang="en-US" sz="4000" dirty="0">
                <a:solidFill>
                  <a:schemeClr val="tx2"/>
                </a:solidFill>
              </a:rPr>
              <a:t>wonder‑working power,</a:t>
            </a:r>
          </a:p>
          <a:p>
            <a:pPr algn="ctr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-AU" altLang="en-US" sz="4000" dirty="0">
                <a:solidFill>
                  <a:schemeClr val="tx2"/>
                </a:solidFill>
              </a:rPr>
              <a:t>In the precious blood of the Lamb.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>
            <a:extLst>
              <a:ext uri="{FF2B5EF4-FFF2-40B4-BE49-F238E27FC236}">
                <a16:creationId xmlns:a16="http://schemas.microsoft.com/office/drawing/2014/main" id="{709689C6-8B8B-64CD-C0CB-313BA70033B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95325" y="1484313"/>
            <a:ext cx="10585450" cy="3889375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en-AU" altLang="en-US"/>
              <a:t>Verse 3</a:t>
            </a:r>
          </a:p>
          <a:p>
            <a:pPr algn="ctr" eaLnBrk="1" hangingPunct="1">
              <a:buFontTx/>
              <a:buNone/>
            </a:pPr>
            <a:r>
              <a:rPr lang="en-AU" altLang="en-US" sz="4000"/>
              <a:t>Would you be whiter, yes, whiter than snow?</a:t>
            </a:r>
          </a:p>
          <a:p>
            <a:pPr algn="ctr" eaLnBrk="1" hangingPunct="1">
              <a:buFontTx/>
              <a:buNone/>
            </a:pPr>
            <a:r>
              <a:rPr lang="en-AU" altLang="en-US" sz="4000"/>
              <a:t>There's power in the blood, </a:t>
            </a:r>
          </a:p>
          <a:p>
            <a:pPr algn="ctr" eaLnBrk="1" hangingPunct="1">
              <a:buFontTx/>
              <a:buNone/>
            </a:pPr>
            <a:r>
              <a:rPr lang="en-AU" altLang="en-US" sz="4000"/>
              <a:t>power in the blood!</a:t>
            </a:r>
          </a:p>
          <a:p>
            <a:pPr algn="ctr" eaLnBrk="1" hangingPunct="1">
              <a:buFontTx/>
              <a:buNone/>
            </a:pPr>
            <a:r>
              <a:rPr lang="en-AU" altLang="en-US" sz="4000"/>
              <a:t>Sin stains are lost in its life‑giving flow;</a:t>
            </a:r>
          </a:p>
          <a:p>
            <a:pPr algn="ctr" eaLnBrk="1" hangingPunct="1">
              <a:buFontTx/>
              <a:buNone/>
            </a:pPr>
            <a:r>
              <a:rPr lang="en-AU" altLang="en-US" sz="4000"/>
              <a:t>There's wonderful power in the blood!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3">
            <a:extLst>
              <a:ext uri="{FF2B5EF4-FFF2-40B4-BE49-F238E27FC236}">
                <a16:creationId xmlns:a16="http://schemas.microsoft.com/office/drawing/2014/main" id="{6E7E9F33-B572-F746-8EB4-17ACFE36AFE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23888" y="1285875"/>
            <a:ext cx="10944225" cy="4286250"/>
          </a:xfrm>
        </p:spPr>
        <p:txBody>
          <a:bodyPr rtlCol="0">
            <a:normAutofit lnSpcReduction="10000"/>
          </a:bodyPr>
          <a:lstStyle/>
          <a:p>
            <a:pPr algn="ctr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-AU" altLang="en-US" dirty="0"/>
              <a:t>Chorus</a:t>
            </a:r>
            <a:endParaRPr lang="en-AU" altLang="en-US" dirty="0">
              <a:solidFill>
                <a:schemeClr val="tx2"/>
              </a:solidFill>
            </a:endParaRPr>
          </a:p>
          <a:p>
            <a:pPr algn="ctr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-AU" altLang="en-US" sz="4000" dirty="0">
                <a:solidFill>
                  <a:schemeClr val="tx2"/>
                </a:solidFill>
              </a:rPr>
              <a:t>There is power, power, </a:t>
            </a:r>
          </a:p>
          <a:p>
            <a:pPr algn="ctr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-AU" altLang="en-US" sz="4000" dirty="0">
                <a:solidFill>
                  <a:schemeClr val="tx2"/>
                </a:solidFill>
              </a:rPr>
              <a:t>wonder‑working power,</a:t>
            </a:r>
          </a:p>
          <a:p>
            <a:pPr algn="ctr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-AU" altLang="en-US" sz="4000" dirty="0">
                <a:solidFill>
                  <a:schemeClr val="tx2"/>
                </a:solidFill>
              </a:rPr>
              <a:t>In the blood of the Lamb.</a:t>
            </a:r>
          </a:p>
          <a:p>
            <a:pPr algn="ctr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-AU" altLang="en-US" sz="4000" dirty="0">
                <a:solidFill>
                  <a:schemeClr val="tx2"/>
                </a:solidFill>
              </a:rPr>
              <a:t>There is power, power, </a:t>
            </a:r>
          </a:p>
          <a:p>
            <a:pPr algn="ctr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-AU" altLang="en-US" sz="4000" dirty="0">
                <a:solidFill>
                  <a:schemeClr val="tx2"/>
                </a:solidFill>
              </a:rPr>
              <a:t>wonder‑working power,</a:t>
            </a:r>
          </a:p>
          <a:p>
            <a:pPr algn="ctr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-AU" altLang="en-US" sz="4000" dirty="0">
                <a:solidFill>
                  <a:schemeClr val="tx2"/>
                </a:solidFill>
              </a:rPr>
              <a:t>In the precious blood of the Lamb.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">
            <a:extLst>
              <a:ext uri="{FF2B5EF4-FFF2-40B4-BE49-F238E27FC236}">
                <a16:creationId xmlns:a16="http://schemas.microsoft.com/office/drawing/2014/main" id="{D5E4ED14-3F7D-B4AB-DF44-99E764518BF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55688" y="1341438"/>
            <a:ext cx="10512425" cy="3959225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en-AU" altLang="en-US"/>
              <a:t>Verse 4</a:t>
            </a:r>
          </a:p>
          <a:p>
            <a:pPr algn="ctr" eaLnBrk="1" hangingPunct="1">
              <a:buFontTx/>
              <a:buNone/>
            </a:pPr>
            <a:r>
              <a:rPr lang="en-AU" altLang="en-US" sz="4000"/>
              <a:t>Would you do service for Jesus your King?</a:t>
            </a:r>
          </a:p>
          <a:p>
            <a:pPr algn="ctr" eaLnBrk="1" hangingPunct="1">
              <a:buFontTx/>
              <a:buNone/>
            </a:pPr>
            <a:r>
              <a:rPr lang="en-AU" altLang="en-US" sz="4000"/>
              <a:t>There's power in the blood, </a:t>
            </a:r>
          </a:p>
          <a:p>
            <a:pPr algn="ctr" eaLnBrk="1" hangingPunct="1">
              <a:buFontTx/>
              <a:buNone/>
            </a:pPr>
            <a:r>
              <a:rPr lang="en-AU" altLang="en-US" sz="4000"/>
              <a:t>power in the blood!</a:t>
            </a:r>
          </a:p>
          <a:p>
            <a:pPr algn="ctr" eaLnBrk="1" hangingPunct="1">
              <a:buFontTx/>
              <a:buNone/>
            </a:pPr>
            <a:r>
              <a:rPr lang="en-AU" altLang="en-US" sz="4000"/>
              <a:t>Would you live daily his praises to sing?</a:t>
            </a:r>
          </a:p>
          <a:p>
            <a:pPr algn="ctr" eaLnBrk="1" hangingPunct="1">
              <a:buFontTx/>
              <a:buNone/>
            </a:pPr>
            <a:r>
              <a:rPr lang="en-AU" altLang="en-US" sz="4000"/>
              <a:t>There's wonderful power in the blood!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3">
            <a:extLst>
              <a:ext uri="{FF2B5EF4-FFF2-40B4-BE49-F238E27FC236}">
                <a16:creationId xmlns:a16="http://schemas.microsoft.com/office/drawing/2014/main" id="{9DC0D53B-0440-2CB3-D96C-71401421679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23888" y="1285875"/>
            <a:ext cx="10944225" cy="4286250"/>
          </a:xfrm>
        </p:spPr>
        <p:txBody>
          <a:bodyPr rtlCol="0">
            <a:normAutofit lnSpcReduction="10000"/>
          </a:bodyPr>
          <a:lstStyle/>
          <a:p>
            <a:pPr algn="ctr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-AU" altLang="en-US" dirty="0"/>
              <a:t>Chorus</a:t>
            </a:r>
            <a:endParaRPr lang="en-AU" altLang="en-US" dirty="0">
              <a:solidFill>
                <a:schemeClr val="tx2"/>
              </a:solidFill>
            </a:endParaRPr>
          </a:p>
          <a:p>
            <a:pPr algn="ctr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-AU" altLang="en-US" sz="4000" dirty="0">
                <a:solidFill>
                  <a:schemeClr val="tx2"/>
                </a:solidFill>
              </a:rPr>
              <a:t>There is power, power, </a:t>
            </a:r>
          </a:p>
          <a:p>
            <a:pPr algn="ctr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-AU" altLang="en-US" sz="4000" dirty="0">
                <a:solidFill>
                  <a:schemeClr val="tx2"/>
                </a:solidFill>
              </a:rPr>
              <a:t>wonder‑working power,</a:t>
            </a:r>
          </a:p>
          <a:p>
            <a:pPr algn="ctr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-AU" altLang="en-US" sz="4000" dirty="0">
                <a:solidFill>
                  <a:schemeClr val="tx2"/>
                </a:solidFill>
              </a:rPr>
              <a:t>In the blood of the Lamb.</a:t>
            </a:r>
          </a:p>
          <a:p>
            <a:pPr algn="ctr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-AU" altLang="en-US" sz="4000" dirty="0">
                <a:solidFill>
                  <a:schemeClr val="tx2"/>
                </a:solidFill>
              </a:rPr>
              <a:t>There is power, power, </a:t>
            </a:r>
          </a:p>
          <a:p>
            <a:pPr algn="ctr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-AU" altLang="en-US" sz="4000" dirty="0">
                <a:solidFill>
                  <a:schemeClr val="tx2"/>
                </a:solidFill>
              </a:rPr>
              <a:t>wonder‑working power,</a:t>
            </a:r>
          </a:p>
          <a:p>
            <a:pPr algn="ctr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-AU" altLang="en-US" sz="4000" dirty="0">
                <a:solidFill>
                  <a:schemeClr val="tx2"/>
                </a:solidFill>
              </a:rPr>
              <a:t>In the precious blood of the Lamb.</a:t>
            </a:r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12B15A84-9405-240D-824C-D91DE25BEE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0188" y="5661025"/>
            <a:ext cx="60960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900" dirty="0">
                <a:latin typeface="akagi_probook"/>
              </a:rPr>
              <a:t>CCLI Song # 21370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900" dirty="0">
                <a:latin typeface="akagi_probook"/>
              </a:rPr>
              <a:t>Lewis Ellis Jones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AU" altLang="en-US" sz="900" dirty="0">
                <a:latin typeface="akagi_probook"/>
              </a:rPr>
              <a:t>© Words: Public Domain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AU" altLang="en-US" sz="900" dirty="0">
                <a:latin typeface="akagi_probook"/>
              </a:rPr>
              <a:t>Music: Public Domain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900" i="1" dirty="0">
                <a:latin typeface="akagi_probook"/>
              </a:rPr>
              <a:t>For use solely with the </a:t>
            </a:r>
            <a:r>
              <a:rPr lang="en-AU" altLang="en-US" sz="900" i="1" dirty="0" err="1">
                <a:latin typeface="akagi_probook"/>
              </a:rPr>
              <a:t>SongSelect</a:t>
            </a:r>
            <a:r>
              <a:rPr lang="en-AU" altLang="en-US" sz="900" i="1" dirty="0">
                <a:latin typeface="akagi_probook"/>
              </a:rPr>
              <a:t>® </a:t>
            </a:r>
            <a:r>
              <a:rPr lang="en-AU" altLang="en-US" sz="900" i="1" dirty="0">
                <a:latin typeface="akagi_probook"/>
                <a:hlinkClick r:id="rId2"/>
              </a:rPr>
              <a:t>Terms of Use</a:t>
            </a:r>
            <a:r>
              <a:rPr lang="en-AU" altLang="en-US" sz="900" i="1" dirty="0">
                <a:latin typeface="akagi_probook"/>
              </a:rPr>
              <a:t>. All rights reserved. </a:t>
            </a:r>
            <a:r>
              <a:rPr lang="en-AU" altLang="en-US" sz="900" i="1" dirty="0">
                <a:latin typeface="akagi_probook"/>
                <a:hlinkClick r:id="rId3"/>
              </a:rPr>
              <a:t>www.ccli.com</a:t>
            </a:r>
            <a:endParaRPr lang="en-AU" altLang="en-US" sz="900" i="1" dirty="0">
              <a:latin typeface="akagi_probook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900" dirty="0">
                <a:latin typeface="akagi_probook"/>
              </a:rPr>
              <a:t>CCLI Licence # 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154</TotalTime>
  <Words>347</Words>
  <Application>Microsoft Office PowerPoint</Application>
  <PresentationFormat>Widescreen</PresentationFormat>
  <Paragraphs>59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Calibri</vt:lpstr>
      <vt:lpstr>Arial</vt:lpstr>
      <vt:lpstr>Calibri Light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Narelle Wheaton</cp:lastModifiedBy>
  <cp:revision>11</cp:revision>
  <cp:lastPrinted>1601-01-01T00:00:00Z</cp:lastPrinted>
  <dcterms:created xsi:type="dcterms:W3CDTF">1601-01-01T00:00:00Z</dcterms:created>
  <dcterms:modified xsi:type="dcterms:W3CDTF">2023-08-13T06:50:44Z</dcterms:modified>
</cp:coreProperties>
</file>