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D3688-676A-44F6-E106-E23BFA262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CC39A5-8FED-D12D-84BE-398CC7538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2A62D-1387-680D-A28C-49DD146FE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FB2AF-1882-4888-90F0-28B422FEEF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83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02B9D-4897-740B-367D-0D59FB50A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19711-9DE9-B4F3-2B9A-FB9690DD7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84917-BC3F-34D6-B92C-2C74D25E8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9411B-8841-41C6-A3C3-8827940535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2449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13B59-403B-0338-ABE3-9C3A2C066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06AF9-89D8-0E05-EA85-B16D83F97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2B8A0-F423-318F-5337-F811D6262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CADB2-5D37-4E92-B1F6-24C82348D5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3377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C316E-CAEF-5596-1578-D62C5869A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32E51-03D0-F878-50F5-A467DFB65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D267B-E16B-DA7B-21CB-A76755FBE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EE55C-8729-4BDC-9B94-447A696744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91593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31F7E-8CD6-8A36-732B-553153078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61672-1F54-C66F-85F8-0D2FA150C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366E8-C937-6B21-08A1-DA1863109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95413-5379-4130-9DEB-5122246825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847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D98E31-E91E-DD34-4CBA-F2AB5D986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B7F9FF-EAAA-21B0-9BBA-BBB9E9DDE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BDE844-0405-17AA-85E7-88CF36F9E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8966C-BA73-4DF5-9FE8-A3545A67A5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6850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416CD8E-E28D-6959-8B4A-B67159531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537F4E-DE71-6905-D026-8AA781FEA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F40FFA-149E-1553-FC72-B8A6927AD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C214-36C9-48F8-9B65-FE0F41086F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8674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08C8C7-5118-CBD5-8AC9-9FF5A43D5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33876D9-AFE9-BF5A-351E-A4D2CC1A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EC5606C-24B3-7A7C-AE40-3A0CAD8A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25459-F8DE-4B91-8029-A54DB20DAE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5312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3F6E23-79EB-5256-4EA1-A643DB8A0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35A0D3E-92ED-E2FC-4BFA-76B6431D4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861795F-B7CF-2F01-C5D4-EE5A80A0F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3BB52-4595-4147-87C8-D63C494CED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7568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6E2E38-888F-8AD2-B4A7-78ED7211A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0039D7-1415-DC05-2EF2-D01A5301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101B37-8F0F-584A-68D0-34798B56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5A1F-D96C-47CE-81EC-2FB4EBDB58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81038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E04F20-5408-4DB9-D64E-6E6DFE93A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22135A-7028-0B16-7F1C-BD6CCD3C2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1995D6-0089-0312-B105-0E8A7D537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E3FC9-A302-4718-82DA-0F3B684050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96680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A26AC2-D04F-363B-B6C1-C55331F112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FD1916F-0EB6-B1D7-7942-533707D816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A1A89F-459D-C75D-BCEB-0760348566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0BC27E-2B50-754C-8B5E-5F3D507818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87DD3-89CF-87EF-EBAA-CD5530720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AD7157-A9A8-47BF-B0FB-B6AACF0DEE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DE07F49-2374-0128-704C-680C5A958F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6331" y="1309687"/>
            <a:ext cx="10298113" cy="42386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They are nailed to the cross,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They are nailed to the cross,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how much he was willing to bear!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With what anguish and loss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Jesus went to the cross,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he carried my sins with him there.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541CD0-9780-E8EC-9458-AA3EF39173A6}"/>
              </a:ext>
            </a:extLst>
          </p:cNvPr>
          <p:cNvSpPr/>
          <p:nvPr/>
        </p:nvSpPr>
        <p:spPr>
          <a:xfrm>
            <a:off x="179388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3759611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Carrie Elizabeth Ellis Breck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76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24. They Are Nailed to the Cross</dc:title>
  <dc:creator>E. Langley Smith</dc:creator>
  <cp:lastModifiedBy>Narelle Wheaton</cp:lastModifiedBy>
  <cp:revision>3</cp:revision>
  <dcterms:created xsi:type="dcterms:W3CDTF">2001-03-07T23:23:44Z</dcterms:created>
  <dcterms:modified xsi:type="dcterms:W3CDTF">2023-08-13T06:20:57Z</dcterms:modified>
</cp:coreProperties>
</file>