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B45F4-5908-205E-C0CD-853A66467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4808F-F91F-84EA-07F0-09EA92941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3445C-933E-5A7D-E53C-C7272FDCC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C5B75-60AC-4F13-B237-84BD3118EF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360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7B194-F14E-8D04-30AD-B4EAD7C2F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70D0B0-C9B3-524F-D926-717EC6B88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AC012-663F-83D0-40AE-A4DF28660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0C958-9F92-4FDB-862C-021FB0832C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544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478A4-BB0B-3126-D22B-438625971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CE9E0-C306-3956-2ED4-4844CE59A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5B2C3-9805-F07E-27D1-EEFF7C90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4544F-1FAE-45F4-8444-BDAA4CCB00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23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9E0B4-C1E6-B4BC-0F2F-0D70DAF6D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6D4B9-A555-7816-1790-2E39BDC00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EC675-95CD-FB28-D96E-FC4FC153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0B25C-A5D0-4B31-8764-76295763BD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624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F9182-755C-C723-71E5-21167C2C3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52576-899C-5878-5A8C-75D6BCCC6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55343-BA68-1409-A68C-E915DE46C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F4B17-6704-4509-8B73-C8C612FC3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21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A66FE3-DC96-F2F6-F3D8-FE63F646A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F2D3C2-258E-50A5-BD02-4DDAAFA1A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96BFE5-5BDE-F6E9-2B8D-A9062D571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C8FAF-9A74-427F-BFB6-953C82797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380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26BC421-9228-9388-3EFC-AF4E81BE6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BB5B441-3B6D-E95A-E2F8-29CEA4235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555F734-BAD8-A008-8F26-A267279FD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E3B4C-2237-4DE6-B041-8B98BEFE45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53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93BAB19-CA37-2814-A1D6-13134957A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C1FC00-0F98-1EEB-60C1-7870E436C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3CCD67A-DF13-6F18-226B-6F3D37C03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19ECC-8B19-4B3C-B59E-7028B9AC21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66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59B465D-0AD2-01E0-91DF-932DC8456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12C8057-F4FE-8633-8C3E-48A4279AB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22AB0F-E686-FDBB-3356-12027DB12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1FEC8-93B9-412C-9B61-6179F95D75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5796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EE70FC-1904-DE8E-F1F5-A6A79EF27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7A95A5-02DE-CBB5-F19A-58E09B44F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A32FA2-D380-699D-E4FC-76CAE91C0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03FAE-690E-4AD4-ABEB-76DFC0E62F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479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A52DC6-E688-76D3-653A-FA0871D71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04F0C6-0757-19B2-B655-EB4EF0C68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DF7F02-F9D9-DA79-94B0-EE7E04B03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15DD8-3C23-4E8B-B29A-5334D8E4FC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5749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578D022-1CA6-D11B-6926-2328E1E72E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DE7EDF6-AFAE-AD37-8B98-1FF38117CC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54F50-ADDF-815D-959A-0D515D5A92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6E0D9-DFFE-5B7A-723E-6F6CCE1DA0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5A49B-3F72-10A2-BAA4-A68D9B999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A38DC0-36AB-4748-85E6-7FB0B3A4B9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BC27F39-1449-33F1-0D66-18CF11B5C8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4968552"/>
          </a:xfrm>
        </p:spPr>
        <p:txBody>
          <a:bodyPr/>
          <a:lstStyle/>
          <a:p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r>
              <a:rPr lang="en-AU" altLang="en-US" sz="4000" dirty="0"/>
              <a:t>Come in, my Lord, come in</a:t>
            </a:r>
            <a:br>
              <a:rPr lang="en-AU" altLang="en-US" sz="4000" dirty="0"/>
            </a:br>
            <a:r>
              <a:rPr lang="en-AU" altLang="en-US" sz="4000" dirty="0"/>
              <a:t>And make my heart thy home;</a:t>
            </a:r>
            <a:br>
              <a:rPr lang="en-AU" altLang="en-US" sz="4000" dirty="0"/>
            </a:br>
            <a:r>
              <a:rPr lang="en-AU" altLang="en-US" sz="4000" dirty="0"/>
              <a:t>Come in and cleanse my soul from sin,</a:t>
            </a:r>
            <a:br>
              <a:rPr lang="en-AU" altLang="en-US" sz="4000" dirty="0"/>
            </a:br>
            <a:r>
              <a:rPr lang="en-AU" altLang="en-US" sz="4000" dirty="0"/>
              <a:t>And dwell with me alone.</a:t>
            </a:r>
            <a:br>
              <a:rPr lang="en-AU" altLang="en-US" sz="4000" dirty="0"/>
            </a:br>
            <a:r>
              <a:rPr lang="en-AU" altLang="en-US" sz="4000" dirty="0"/>
              <a:t>Thyself to me be given,</a:t>
            </a:r>
            <a:br>
              <a:rPr lang="en-AU" altLang="en-US" sz="4000" dirty="0"/>
            </a:br>
            <a:r>
              <a:rPr lang="en-AU" altLang="en-US" sz="4000" dirty="0"/>
              <a:t>In fullness of thy love;</a:t>
            </a:r>
            <a:br>
              <a:rPr lang="en-AU" altLang="en-US" sz="4000" dirty="0"/>
            </a:br>
            <a:r>
              <a:rPr lang="en-AU" altLang="en-US" sz="4000" dirty="0"/>
              <a:t>Thyself alone wilt make my Heaven</a:t>
            </a:r>
            <a:br>
              <a:rPr lang="en-AU" altLang="en-US" sz="4000" dirty="0"/>
            </a:br>
            <a:r>
              <a:rPr lang="en-AU" altLang="en-US" sz="4000" dirty="0"/>
              <a:t>Though all thy gifts remove.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4F289C7-9CD4-DCD8-8393-9AE569AD1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 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Come in, my Lord, come in,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Show forth thy saving power;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Restore, renew, release from sin,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save this very hour!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promise now I claim,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By faith put in my plea,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trust in that almighty name,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Immanuel and thee.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C153A54-ED2B-58DD-E385-6AC656D78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6732"/>
            <a:ext cx="9144000" cy="4824536"/>
          </a:xfrm>
        </p:spPr>
        <p:txBody>
          <a:bodyPr/>
          <a:lstStyle/>
          <a:p>
            <a:r>
              <a:rPr lang="en-AU" altLang="en-US" sz="2000" dirty="0"/>
              <a:t>Verse</a:t>
            </a:r>
            <a:r>
              <a:rPr lang="en-AU" altLang="en-US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AU" altLang="en-US" sz="2000" dirty="0"/>
              <a:t>3 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My Lord, thou dost come in,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feel it in my soul;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hear thy words, my Saviour-King: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Be every whit made whole.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Glory to God on high!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Let Heaven and earth agree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My risen Christ to magnify,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For lo! he lives with me.</a:t>
            </a:r>
            <a:endParaRPr lang="en-AU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099" name="TextBox 5">
            <a:extLst>
              <a:ext uri="{FF2B5EF4-FFF2-40B4-BE49-F238E27FC236}">
                <a16:creationId xmlns:a16="http://schemas.microsoft.com/office/drawing/2014/main" id="{275970E6-7ED7-9120-69FC-9645C4B86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5949280"/>
            <a:ext cx="6096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 dirty="0"/>
              <a:t>Come in, my Lord, come in </a:t>
            </a:r>
          </a:p>
          <a:p>
            <a:pPr eaLnBrk="1" hangingPunct="1"/>
            <a:r>
              <a:rPr lang="en-US" altLang="en-US" sz="1400" dirty="0"/>
              <a:t>Bramwell Booth (1856-1929)</a:t>
            </a:r>
          </a:p>
          <a:p>
            <a:pPr eaLnBrk="1" hangingPunct="1"/>
            <a:r>
              <a:rPr lang="en-US" altLang="en-US" sz="1400" dirty="0"/>
              <a:t>© The General of The Salvation Army </a:t>
            </a:r>
            <a:endParaRPr lang="en-AU" altLang="en-US" sz="1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210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562. Come in, my Lord, come in And make my heart thy home; Come in and cleanse my soul from sin, And dwell with me alone. Thyself to me be given, In fulness of thy love; Thyself alone wilt make my Heaven Though all thy gifts remove.</dc:title>
  <dc:creator>Perth Fortress Salvos</dc:creator>
  <cp:lastModifiedBy>Narelle Wheaton</cp:lastModifiedBy>
  <cp:revision>6</cp:revision>
  <dcterms:created xsi:type="dcterms:W3CDTF">1999-01-14T06:38:48Z</dcterms:created>
  <dcterms:modified xsi:type="dcterms:W3CDTF">2023-08-13T04:57:15Z</dcterms:modified>
</cp:coreProperties>
</file>