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3D42DE-7FFA-4FAD-B2F7-6A10B9EFEDEE}" v="1" dt="2023-08-13T06:03:38.0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23D42DE-7FFA-4FAD-B2F7-6A10B9EFEDEE}"/>
    <pc:docChg chg="custSel modSld">
      <pc:chgData name="Narelle Wheaton" userId="6e1b2b30-480e-4f91-806b-6735d5b9e446" providerId="ADAL" clId="{923D42DE-7FFA-4FAD-B2F7-6A10B9EFEDEE}" dt="2023-08-13T06:03:43.597" v="17" actId="1076"/>
      <pc:docMkLst>
        <pc:docMk/>
      </pc:docMkLst>
      <pc:sldChg chg="modSp mod">
        <pc:chgData name="Narelle Wheaton" userId="6e1b2b30-480e-4f91-806b-6735d5b9e446" providerId="ADAL" clId="{923D42DE-7FFA-4FAD-B2F7-6A10B9EFEDEE}" dt="2023-08-13T06:03:24.374" v="13" actId="404"/>
        <pc:sldMkLst>
          <pc:docMk/>
          <pc:sldMk cId="3800257476" sldId="256"/>
        </pc:sldMkLst>
        <pc:spChg chg="mod">
          <ac:chgData name="Narelle Wheaton" userId="6e1b2b30-480e-4f91-806b-6735d5b9e446" providerId="ADAL" clId="{923D42DE-7FFA-4FAD-B2F7-6A10B9EFEDEE}" dt="2023-08-13T06:03:24.374" v="13" actId="404"/>
          <ac:spMkLst>
            <pc:docMk/>
            <pc:sldMk cId="3800257476" sldId="256"/>
            <ac:spMk id="3" creationId="{25FD8777-3382-4462-806B-12586501309B}"/>
          </ac:spMkLst>
        </pc:spChg>
      </pc:sldChg>
      <pc:sldChg chg="delSp mod">
        <pc:chgData name="Narelle Wheaton" userId="6e1b2b30-480e-4f91-806b-6735d5b9e446" providerId="ADAL" clId="{923D42DE-7FFA-4FAD-B2F7-6A10B9EFEDEE}" dt="2023-08-13T06:03:37.080" v="15" actId="21"/>
        <pc:sldMkLst>
          <pc:docMk/>
          <pc:sldMk cId="2059434709" sldId="257"/>
        </pc:sldMkLst>
        <pc:spChg chg="del">
          <ac:chgData name="Narelle Wheaton" userId="6e1b2b30-480e-4f91-806b-6735d5b9e446" providerId="ADAL" clId="{923D42DE-7FFA-4FAD-B2F7-6A10B9EFEDEE}" dt="2023-08-13T06:03:37.080" v="15" actId="21"/>
          <ac:spMkLst>
            <pc:docMk/>
            <pc:sldMk cId="2059434709" sldId="257"/>
            <ac:spMk id="4" creationId="{81CD0467-0E7E-421D-8312-C6319914BA62}"/>
          </ac:spMkLst>
        </pc:spChg>
      </pc:sldChg>
      <pc:sldChg chg="modSp mod">
        <pc:chgData name="Narelle Wheaton" userId="6e1b2b30-480e-4f91-806b-6735d5b9e446" providerId="ADAL" clId="{923D42DE-7FFA-4FAD-B2F7-6A10B9EFEDEE}" dt="2023-08-13T06:03:31.579" v="14" actId="1076"/>
        <pc:sldMkLst>
          <pc:docMk/>
          <pc:sldMk cId="2089410990" sldId="258"/>
        </pc:sldMkLst>
        <pc:spChg chg="mod">
          <ac:chgData name="Narelle Wheaton" userId="6e1b2b30-480e-4f91-806b-6735d5b9e446" providerId="ADAL" clId="{923D42DE-7FFA-4FAD-B2F7-6A10B9EFEDEE}" dt="2023-08-13T06:03:31.579" v="14" actId="1076"/>
          <ac:spMkLst>
            <pc:docMk/>
            <pc:sldMk cId="2089410990" sldId="258"/>
            <ac:spMk id="3" creationId="{25FD8777-3382-4462-806B-12586501309B}"/>
          </ac:spMkLst>
        </pc:spChg>
      </pc:sldChg>
      <pc:sldChg chg="addSp modSp mod">
        <pc:chgData name="Narelle Wheaton" userId="6e1b2b30-480e-4f91-806b-6735d5b9e446" providerId="ADAL" clId="{923D42DE-7FFA-4FAD-B2F7-6A10B9EFEDEE}" dt="2023-08-13T06:03:43.597" v="17" actId="1076"/>
        <pc:sldMkLst>
          <pc:docMk/>
          <pc:sldMk cId="3629914687" sldId="261"/>
        </pc:sldMkLst>
        <pc:spChg chg="add mod">
          <ac:chgData name="Narelle Wheaton" userId="6e1b2b30-480e-4f91-806b-6735d5b9e446" providerId="ADAL" clId="{923D42DE-7FFA-4FAD-B2F7-6A10B9EFEDEE}" dt="2023-08-13T06:03:38.061" v="16"/>
          <ac:spMkLst>
            <pc:docMk/>
            <pc:sldMk cId="3629914687" sldId="261"/>
            <ac:spMk id="2" creationId="{A5B9244B-ED32-9A0E-1F6C-DF66ED9111E1}"/>
          </ac:spMkLst>
        </pc:spChg>
        <pc:spChg chg="mod">
          <ac:chgData name="Narelle Wheaton" userId="6e1b2b30-480e-4f91-806b-6735d5b9e446" providerId="ADAL" clId="{923D42DE-7FFA-4FAD-B2F7-6A10B9EFEDEE}" dt="2023-08-13T06:03:43.597" v="17" actId="1076"/>
          <ac:spMkLst>
            <pc:docMk/>
            <pc:sldMk cId="3629914687" sldId="261"/>
            <ac:spMk id="3" creationId="{25FD8777-3382-4462-806B-12586501309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98966-7BFE-4DA6-B1BD-734833BCAE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4AE656-3606-4F84-93B1-9DBD2A4A5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32511-D55B-4BB4-B0F3-32BF7EA84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14099-BFA4-4A08-8DCB-7355FAC75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5D972-FFF4-4BB3-91C4-829D9CDDE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153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A2825-EE59-45DC-B5B4-4DE51D972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272C8-6412-4A2B-916A-377D39BD5E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B51F8-2AE7-4E4E-9AF6-882AEB80D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1868AE-7B4D-4115-B005-166578A49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DB6296-CCB6-4824-B73D-C55E452FB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217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45E4A7-FF83-443C-8DE4-A93C0ADDA8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DFFFF0-F843-4391-8580-3EF8D8A22A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8168BE-689C-44EF-B144-252B51AF7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4FA68D-4E5A-4E90-825C-F5551C7CB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3EED54-972C-42C5-88F9-06DB0EDC5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8775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13934-6C10-418B-BB3A-47E1C85F0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47119-CB05-439F-9622-2C6CE876B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EB738D-36DA-4A91-870B-B96E975A9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9A353-D0D8-4A8F-BC5F-92A5EC3BA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18F94-0027-428D-8A8B-D303B366E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6141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6934D-0AE9-4D8D-8027-C8AF94EF5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C43064-EED0-4F82-9E45-53CF12490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42520C-2900-4419-A203-8BD1B5D15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36D72-1DE4-45B4-BD1A-BFBD6165E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7038D-73BD-473D-866B-BD5323A2A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3679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ECEEE-00E1-4232-8C6D-19D948FA4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02551-270E-4434-9E70-39B73C2578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473940-F77D-4C5B-AA85-1AE0B9104D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7612DA-71BD-4968-A862-2118B0C2A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5E5EE7-5147-4935-9786-9B055F6F0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67E532-D553-4AA8-AAAC-D7466DDAD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0856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CE472-D7A3-4C95-8785-B4B6EC859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8C71A3-ABC8-47E3-892A-3642576DA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BA62F2-9A3C-4111-BEFD-845CAEF088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8D357E-19AB-46FA-AF7A-F293AA9A50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1EC6FC-3894-41A6-BF1A-9287AF8DB5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69C605-C82F-45BD-B0BC-79C50B86D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447BE4-AA80-4B00-88C8-5ECB7F0B3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9CC36C-F1DF-4B98-8FB4-B1B4C7B4A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706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D1DF-85C8-4019-97C2-F7CAFDC64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A6E06A-BC81-42DE-B23E-55D03643D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21109C-6E9B-41F9-AF37-46CADB62B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3ED59C-DFC4-4A3F-816E-F365B53D3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3393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349806-A6D8-495E-AC55-878BCD009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457643-1DAB-4968-B711-DA4CB01FE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68FF02-4F9A-4089-AC08-14BDBC262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7711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10E3B-1E82-4265-ADE5-D55911A97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116B4-3ADD-4D67-AB00-671A7D2C34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BDDF74-A726-46D2-AABC-73992266BD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CCD9FD-F24B-45B5-9F83-22149E545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D65569-9F68-4AFC-85BE-D54686E93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482A20-63E6-42CD-B4A2-708DA0FB0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4281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052B0-ED38-4CCE-A86B-2929D75FF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49DCFC-BD87-4C37-88B9-0B074ACE68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679DEE-840F-4C3A-8BD8-C9FBF9AB63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4C3F75-1ADA-4FED-9431-B7929BC31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35D2FA-8B3F-447B-BB62-6A541AFD9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FD26D1-0864-414B-AFA5-31971481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567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6828F-0D76-4A90-B000-9A47E6A6D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E0A069-6510-41DD-90EC-4969C99E5A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940590-94EA-4A4C-83C4-45BDE26239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D0723-E952-47E1-9D17-AEDA9FD8C0F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D6DFEE-F2F8-4E13-857E-4C0ABCB6BE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49607-FF36-4249-88DA-910ED803E7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708E6-0777-47D7-8C17-C0DD3EC1D0E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0890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FD8777-3382-4462-806B-1258650130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8274"/>
            <a:ext cx="9144000" cy="4833257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wanderer, knowing not the smile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Jesus' lovely face,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darkness living all the while,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Rejecting offered grace;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thee Jehovah's voice doth sound,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soul He waits to free;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Savior hath a ransom found,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257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FD8777-3382-4462-806B-1258650130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43743"/>
            <a:ext cx="9144000" cy="357051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Poor trembling soul, He'll make thee whole,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410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FD8777-3382-4462-806B-1258650130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3441"/>
            <a:ext cx="9144000" cy="5042262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thee, though sunk in deep despair,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Savior's blood was shed;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for thy sins was as a lamb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cruel slaughter led,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thou mayst find, poor sin sick soul,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pardon full and free;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boundless grace, what wondrous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115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FD8777-3382-4462-806B-1258650130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27910"/>
            <a:ext cx="9144000" cy="357051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Poor trembling soul, He'll make thee whole,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934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FD8777-3382-4462-806B-1258650130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87977"/>
            <a:ext cx="9144000" cy="544285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sins of years rise mountains high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would thy hopes destroy,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Savior's blood can wash away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stains and bring thee joy.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lift thy heart in earnest prayer,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Him for safety flee,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still the angels chant the strain: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434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FD8777-3382-4462-806B-1258650130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43743"/>
            <a:ext cx="9144000" cy="357051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Poor trembling soul, He'll make thee whole,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mercy still for thee!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B9244B-ED32-9A0E-1F6C-DF66ED9111E1}"/>
              </a:ext>
            </a:extLst>
          </p:cNvPr>
          <p:cNvSpPr txBox="1"/>
          <p:nvPr/>
        </p:nvSpPr>
        <p:spPr>
          <a:xfrm>
            <a:off x="444138" y="6130834"/>
            <a:ext cx="252548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O wanderer, knowing not the smile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Herbert H. Booth (1862-1926)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914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311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2022-04-28T05:01:12Z</dcterms:created>
  <dcterms:modified xsi:type="dcterms:W3CDTF">2023-08-13T06:03:49Z</dcterms:modified>
</cp:coreProperties>
</file>