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B0BEB4-1225-4FFE-B011-84FA69F774B9}" v="1" dt="2023-08-13T07:32:17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8B0BEB4-1225-4FFE-B011-84FA69F774B9}"/>
    <pc:docChg chg="custSel modSld">
      <pc:chgData name="Narelle Wheaton" userId="6e1b2b30-480e-4f91-806b-6735d5b9e446" providerId="ADAL" clId="{A8B0BEB4-1225-4FFE-B011-84FA69F774B9}" dt="2023-08-13T07:37:47.709" v="38" actId="20577"/>
      <pc:docMkLst>
        <pc:docMk/>
      </pc:docMkLst>
      <pc:sldChg chg="modSp mod">
        <pc:chgData name="Narelle Wheaton" userId="6e1b2b30-480e-4f91-806b-6735d5b9e446" providerId="ADAL" clId="{A8B0BEB4-1225-4FFE-B011-84FA69F774B9}" dt="2023-08-13T07:22:01.312" v="17" actId="1076"/>
        <pc:sldMkLst>
          <pc:docMk/>
          <pc:sldMk cId="1252853382" sldId="256"/>
        </pc:sldMkLst>
        <pc:spChg chg="mod">
          <ac:chgData name="Narelle Wheaton" userId="6e1b2b30-480e-4f91-806b-6735d5b9e446" providerId="ADAL" clId="{A8B0BEB4-1225-4FFE-B011-84FA69F774B9}" dt="2023-08-13T07:22:01.312" v="17" actId="1076"/>
          <ac:spMkLst>
            <pc:docMk/>
            <pc:sldMk cId="1252853382" sldId="256"/>
            <ac:spMk id="3" creationId="{235081F2-F5B1-42B0-9A2C-FCE8ED5F9518}"/>
          </ac:spMkLst>
        </pc:spChg>
      </pc:sldChg>
      <pc:sldChg chg="modSp mod">
        <pc:chgData name="Narelle Wheaton" userId="6e1b2b30-480e-4f91-806b-6735d5b9e446" providerId="ADAL" clId="{A8B0BEB4-1225-4FFE-B011-84FA69F774B9}" dt="2023-08-13T07:22:05.081" v="18" actId="1076"/>
        <pc:sldMkLst>
          <pc:docMk/>
          <pc:sldMk cId="210461251" sldId="257"/>
        </pc:sldMkLst>
        <pc:spChg chg="mod">
          <ac:chgData name="Narelle Wheaton" userId="6e1b2b30-480e-4f91-806b-6735d5b9e446" providerId="ADAL" clId="{A8B0BEB4-1225-4FFE-B011-84FA69F774B9}" dt="2023-08-13T07:22:05.081" v="18" actId="1076"/>
          <ac:spMkLst>
            <pc:docMk/>
            <pc:sldMk cId="210461251" sldId="257"/>
            <ac:spMk id="3" creationId="{235081F2-F5B1-42B0-9A2C-FCE8ED5F9518}"/>
          </ac:spMkLst>
        </pc:spChg>
      </pc:sldChg>
      <pc:sldChg chg="modSp mod">
        <pc:chgData name="Narelle Wheaton" userId="6e1b2b30-480e-4f91-806b-6735d5b9e446" providerId="ADAL" clId="{A8B0BEB4-1225-4FFE-B011-84FA69F774B9}" dt="2023-08-13T07:31:41.030" v="19" actId="14100"/>
        <pc:sldMkLst>
          <pc:docMk/>
          <pc:sldMk cId="1815720444" sldId="258"/>
        </pc:sldMkLst>
        <pc:spChg chg="mod">
          <ac:chgData name="Narelle Wheaton" userId="6e1b2b30-480e-4f91-806b-6735d5b9e446" providerId="ADAL" clId="{A8B0BEB4-1225-4FFE-B011-84FA69F774B9}" dt="2023-08-13T07:31:41.030" v="19" actId="14100"/>
          <ac:spMkLst>
            <pc:docMk/>
            <pc:sldMk cId="1815720444" sldId="258"/>
            <ac:spMk id="3" creationId="{235081F2-F5B1-42B0-9A2C-FCE8ED5F9518}"/>
          </ac:spMkLst>
        </pc:spChg>
      </pc:sldChg>
      <pc:sldChg chg="delSp modSp mod">
        <pc:chgData name="Narelle Wheaton" userId="6e1b2b30-480e-4f91-806b-6735d5b9e446" providerId="ADAL" clId="{A8B0BEB4-1225-4FFE-B011-84FA69F774B9}" dt="2023-08-13T07:32:16.291" v="24" actId="21"/>
        <pc:sldMkLst>
          <pc:docMk/>
          <pc:sldMk cId="3269227287" sldId="260"/>
        </pc:sldMkLst>
        <pc:spChg chg="del mod">
          <ac:chgData name="Narelle Wheaton" userId="6e1b2b30-480e-4f91-806b-6735d5b9e446" providerId="ADAL" clId="{A8B0BEB4-1225-4FFE-B011-84FA69F774B9}" dt="2023-08-13T07:32:16.291" v="24" actId="21"/>
          <ac:spMkLst>
            <pc:docMk/>
            <pc:sldMk cId="3269227287" sldId="260"/>
            <ac:spMk id="4" creationId="{51F5F8A3-A41E-4A26-A15C-F43D28C83802}"/>
          </ac:spMkLst>
        </pc:spChg>
      </pc:sldChg>
      <pc:sldChg chg="addSp modSp mod">
        <pc:chgData name="Narelle Wheaton" userId="6e1b2b30-480e-4f91-806b-6735d5b9e446" providerId="ADAL" clId="{A8B0BEB4-1225-4FFE-B011-84FA69F774B9}" dt="2023-08-13T07:37:47.709" v="38" actId="20577"/>
        <pc:sldMkLst>
          <pc:docMk/>
          <pc:sldMk cId="1307935374" sldId="263"/>
        </pc:sldMkLst>
        <pc:spChg chg="add mod">
          <ac:chgData name="Narelle Wheaton" userId="6e1b2b30-480e-4f91-806b-6735d5b9e446" providerId="ADAL" clId="{A8B0BEB4-1225-4FFE-B011-84FA69F774B9}" dt="2023-08-13T07:37:47.709" v="38" actId="20577"/>
          <ac:spMkLst>
            <pc:docMk/>
            <pc:sldMk cId="1307935374" sldId="263"/>
            <ac:spMk id="2" creationId="{4797E58F-79C0-1BB3-0535-2088B37507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E434D-0601-4449-8D1F-6B3E716E2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332478-9A7C-4930-8F85-7D9DD39773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81857-524E-418E-871E-77FBF3167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0C071-7FAC-4738-AD3D-48FDAE40F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100E6A-B832-4D04-A597-602185EB6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785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1DDAF-6DC0-4000-ACCB-8258644F0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310E23-C844-45AF-96AA-312D76FE8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7E1B6-B2EB-4DDF-959E-C295F60F3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09572-E77C-4F99-8509-A39D1008A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575C0-A306-4B95-806D-006A3D254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518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AD1E16-3478-4C61-A4CD-4861CE788E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8637DA-87B5-46F7-B531-6B45DC447E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FE6FB-0086-4003-B119-815EA84C4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F62890-541D-4F1D-8CAE-9B45058AD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45A4CA-F12A-471A-8F9D-C57E7FC23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8776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B07F5-EE04-4511-98B6-4EB865266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5AF44-1971-4ACE-954F-C25F4824F1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DFD0A-7B5B-4295-92B7-1C6FB4B00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A6B5A-8000-47FD-874A-F137F03AA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64B44-44DA-47ED-B612-341B3276C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186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DDEDB-FE39-45D1-BC0F-F6D467D64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64405E-508B-4D4E-BFA2-755B8C565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032AC-5C09-4479-B85E-75598BABB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E7C80-ACF9-45A8-AFD7-C3484963E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B4239-CD13-4B6B-8757-F7B75D197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0876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05F56-B1A2-4869-A8C1-AD263CC10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DCA81-AFC8-4E45-8FF9-8519FF5B89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887797-0684-492E-9AF2-EB9BEC749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A2F375-B330-485D-871E-BA92E694B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EA8ABA-5CD6-4C3E-BBD0-C9BC88BE7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2E7798-84B9-4D5A-8B55-5C7B918F2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37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254A4-4ABD-421F-BAC7-0F9D1938F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C28B5B-96C8-4690-BD8D-1A4705AB0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A96900-DC58-4DB5-BFDE-411AD7603B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4355C5-A5D4-4F6F-BE6D-17683266C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BE61FC-729A-4430-A584-BCCDAB5FFF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26E737-07DF-4BC6-8358-349D0F26D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BCD362-C400-4371-9849-9A4AB368B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0544A6-ED18-464F-BD35-0E9D642FC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2949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F9A86-7F56-4922-A928-1808F0C62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0374C5-17B0-4E5E-92C4-A8C8A1DA3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F341FF-383C-4077-89FF-67D4A83F4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2427C6-DDAA-47E9-9DBA-686A8F368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5483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22B824-2B1B-4E52-84D5-DBC8424DE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D97266-77C6-46B5-9A43-F0E57A2FB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780981-8A20-4C65-A442-5E4799047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1076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FEDD1-6A16-4BA2-BFCE-3ED8917B5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F0980-9421-4D93-96D3-CFF9360F0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871BDB-BACE-4272-9167-7435C3D73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F5516F-B3F8-441E-838B-C352EA1B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37A99F-534B-411F-B927-6286C3F12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0A495-AD49-486D-9B5D-7B46FB1C8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7355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5EBAA-032C-4236-84EC-D244B4BC2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AAFEB5-951E-4480-BEEE-7759B239BB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A98A41-F0EB-4B07-B91E-4BD3932A3B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9F5C7-09CF-4CFA-832D-6F188F1FF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955A2C-B138-45B9-BDDB-9C0104201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B6267E-9908-4477-90CF-8C51BE0D4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6689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FA9096-829C-469C-A01B-A854C3E98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0157DD-F414-49B8-AE9B-9C0DCE54D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A2AB7-24C1-4E57-853D-8A757F0ABF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DB47B-DAFF-4B95-84EA-02CDA292CF5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7CABD-7E18-416A-B3DD-110C53ECC7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56D8B-F4F5-49A5-829F-F81B6EB1BD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A91DC-01AD-4778-B0F5-D88BF2EB5E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219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765" y="1698308"/>
            <a:ext cx="9518469" cy="3461384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heard of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whose love was so great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He laid down His life on the tree;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thorns they were pierced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His beautiful brow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pardon a rebel like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53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7496"/>
            <a:ext cx="9144000" cy="338300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rebel, a rebel like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 like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thorns they were pierced on His beautiful brow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pardon a rebel like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61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1542"/>
            <a:ext cx="9144000" cy="304337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tell me He wept over sinners one 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Saying: “O that your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you knew!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oft would I gather you under My wing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pardon poor rebels like you.”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20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2833"/>
            <a:ext cx="9144000" cy="338300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rebel, a rebel like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 like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thorns they were pierced on His beautiful brow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pardon a rebel like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0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371" y="1328329"/>
            <a:ext cx="9405257" cy="331333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love so amazing that broke my hard heart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brought me, dear Jesus, to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know, when I came, Thou didst not cast me out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didst pardon a rebel like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055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2833"/>
            <a:ext cx="9144000" cy="338300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rebel, a rebel like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 like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thorns they were pierced on His beautiful brow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pardon a rebel like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417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451" y="1171575"/>
            <a:ext cx="9953898" cy="40862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'Tis true that poor sinners of all kinds He saves,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you He will not cast away;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waits in His mercy sweet peace to bestow,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come to the fountain today.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227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5081F2-F5B1-42B0-9A2C-FCE8ED5F9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2833"/>
            <a:ext cx="9144000" cy="338300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rebel, a rebel like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pardoned a rebel like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thorns they were pierced on His beautiful brow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pardon a rebel like me.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97E58F-79C0-1BB3-0535-2088B375073C}"/>
              </a:ext>
            </a:extLst>
          </p:cNvPr>
          <p:cNvSpPr txBox="1"/>
          <p:nvPr/>
        </p:nvSpPr>
        <p:spPr>
          <a:xfrm>
            <a:off x="365760" y="6068088"/>
            <a:ext cx="3910148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I heard of a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whose love was so great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Eliza Read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</a:t>
            </a:r>
            <a:r>
              <a:rPr lang="en-US" sz="1050">
                <a:solidFill>
                  <a:schemeClr val="bg1"/>
                </a:solidFill>
              </a:rPr>
              <a:t>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935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345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2022-05-03T07:54:52Z</dcterms:created>
  <dcterms:modified xsi:type="dcterms:W3CDTF">2023-08-13T07:37:48Z</dcterms:modified>
</cp:coreProperties>
</file>