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4" r:id="rId3"/>
    <p:sldId id="258" r:id="rId4"/>
    <p:sldId id="271" r:id="rId5"/>
    <p:sldId id="259" r:id="rId6"/>
    <p:sldId id="272" r:id="rId7"/>
    <p:sldId id="260" r:id="rId8"/>
    <p:sldId id="27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A17E5-8F92-A545-AA01-78B3FDEED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E1197-5D19-66BC-1AE3-A12C30C7C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4E18E-0842-C622-32AA-6AE1DC295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D2C3D-9776-495E-840C-B29318D785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0476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A4196-97D2-839B-94B1-B001845A0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8A437-D726-E6EC-F4AE-678EA9552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FCCB7-085E-980E-9CCC-BE3696A95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9773D-792B-4670-A2AB-501F1C213B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119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78432-FD32-B48F-F5C6-F5D01B62C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4C386-A5DD-C360-1417-55826CBB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1FDDD-559B-1AAA-5793-1A735354B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925DB-CE03-4007-86B4-54F1C0ECFD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646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EB7CC-2510-B3A9-F295-C3580CC03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662AE-BB39-CF5E-E192-73C811FC9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6858E-4501-45AC-2669-0486CF27D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6C61E-7409-44EA-9F7A-B39C026B8B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08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2733B-C14B-CB96-A5DF-24CEA5CBE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AD1BD-E79C-D5AA-F334-CB3FBC604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2471D-3C8F-2BC6-4F7E-AB3F3228B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4322-6C72-4DC2-A5E4-C0A967C3CA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6575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0E54B7-0770-3624-F1FA-67A3C091A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C7019C-0D04-BD03-EDBA-39EDD8A1A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308C2C-FE0E-7670-E0F2-A08710F9B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DEC3B-65E1-49DB-9136-2BA245DCAE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3373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F5E0089-4217-FF34-C7A1-1A6B33B29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8A2775B-7F43-F6D9-CAEF-5400D0AD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E194D1-F715-E66F-DFA9-BE7C07BB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B6264-8BBE-4EF0-BE19-717D4CA7BD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137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E6612B-2494-B12B-446B-5EF2CA0CA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16E061A-DAC5-3DFC-C681-D58EBC26B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DB49CA2-1F87-D1A0-1D33-7433FAED8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EB4AA-C9D1-4E94-A87C-C88F0CD053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18738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6650370-A01E-1DB7-49A2-EC7ADCDE6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C547DE-9902-5E4C-7781-A18BA11FE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C157284-259F-B1D8-F23C-AC72ECF8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EF981-CC78-4E9E-AE61-B272D41FCC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1652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CAEC5C-5FF9-78AD-3470-6632F1D93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4D92A3-5F4A-1F88-6BAC-14A5A7902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ECAB51-FEF3-8C94-6684-3CEC6FF4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7AF37-8EE6-4730-94E0-3BFAD4A12C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12574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2A0CDC-3195-143A-A85F-5929EA59B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131D6B-D3DB-AC28-2AEA-2327F24AE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9AB65B-4A42-337E-A545-60B58154E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8114B-B664-4144-9B8F-B4CCE33A50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2948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7405002-2390-9BC5-9BC5-F7F0E1A02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CEE0F48-2555-BC86-D7AD-5A3B0A89ED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40310-AE94-FE74-1672-1751EEB9F0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67526-E546-BAF1-396E-D35659F35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CBC353-2B6E-5E90-AF09-A11AB2A2A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83A466-8124-435F-80E2-8E7D28E56A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18D910-5212-DE58-E72B-8398625AA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Be glad in the Lord and rejoice,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All ye that are upright in heart;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ye that have made him your choice,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Bid sadness and sorrow depart.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65683F-D728-4B31-C309-17B98E411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rejoice!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228D7A-43D9-3B2B-447B-02640B427E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What though in the conflict for right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Your enemies almost prevail,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God's armies, just hid from your sight,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Are more than the foes which assail.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65683F-D728-4B31-C309-17B98E411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rejoice!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669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DD537D4-DC09-8763-AD59-49AAFE250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Though darkness surround you by day,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Your sky by the night be </a:t>
            </a:r>
            <a:r>
              <a:rPr lang="en-AU" altLang="en-US" sz="4000" dirty="0" err="1">
                <a:cs typeface="Times New Roman" panose="02020603050405020304" pitchFamily="18" charset="0"/>
              </a:rPr>
              <a:t>o'ercast</a:t>
            </a:r>
            <a:r>
              <a:rPr lang="en-AU" altLang="en-US" sz="4000" dirty="0">
                <a:cs typeface="Times New Roman" panose="02020603050405020304" pitchFamily="18" charset="0"/>
              </a:rPr>
              <a:t>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Let nothing your spirit dismay,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trust till the danger is past.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65683F-D728-4B31-C309-17B98E411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rejoice!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639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037B11-7322-6F91-102C-03F8E128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sz="14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His praises proclaiming in song;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Acclaim him with trumpet and voice,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loud hallelujahs prolong.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65683F-D728-4B31-C309-17B98E411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sz="18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rejoice!</a:t>
            </a: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AU" altLang="en-US" sz="4000" dirty="0">
                <a:cs typeface="Times New Roman" panose="02020603050405020304" pitchFamily="18" charset="0"/>
              </a:rPr>
              <a:t>Rejoice, rejoice!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 glad in the Lord and rejoice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91A133-BBEC-DBAD-845F-0E0FDCFA0C0D}"/>
              </a:ext>
            </a:extLst>
          </p:cNvPr>
          <p:cNvSpPr/>
          <p:nvPr/>
        </p:nvSpPr>
        <p:spPr>
          <a:xfrm>
            <a:off x="192088" y="558958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2156404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James </a:t>
            </a:r>
            <a:r>
              <a:rPr lang="en-AU" sz="1050" dirty="0" err="1">
                <a:latin typeface="akagi_probook"/>
              </a:rPr>
              <a:t>McGranahan</a:t>
            </a:r>
            <a:r>
              <a:rPr lang="en-AU" sz="1050" dirty="0">
                <a:latin typeface="akagi_probook"/>
              </a:rPr>
              <a:t> | Mary Elizabeth </a:t>
            </a:r>
            <a:r>
              <a:rPr lang="en-AU" sz="1050" dirty="0" err="1">
                <a:latin typeface="akagi_probook"/>
              </a:rPr>
              <a:t>Servoss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22854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292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537. Be glad in the Lord and rejoice, All ye that are upright in heart; And ye that have made him your choice, Bid sadness and sorrow depart. </dc:title>
  <dc:creator>Perth Fortress</dc:creator>
  <cp:lastModifiedBy>Narelle Wheaton</cp:lastModifiedBy>
  <cp:revision>9</cp:revision>
  <dcterms:created xsi:type="dcterms:W3CDTF">1999-08-13T06:53:45Z</dcterms:created>
  <dcterms:modified xsi:type="dcterms:W3CDTF">2023-08-14T02:36:48Z</dcterms:modified>
</cp:coreProperties>
</file>