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6A0E176-6D9E-40CF-99A6-286D0B162541}"/>
    <pc:docChg chg="custSel modSld">
      <pc:chgData name="Narelle Wheaton" userId="6e1b2b30-480e-4f91-806b-6735d5b9e446" providerId="ADAL" clId="{E6A0E176-6D9E-40CF-99A6-286D0B162541}" dt="2023-08-13T06:11:17.632" v="23" actId="1076"/>
      <pc:docMkLst>
        <pc:docMk/>
      </pc:docMkLst>
      <pc:sldChg chg="modSp mod">
        <pc:chgData name="Narelle Wheaton" userId="6e1b2b30-480e-4f91-806b-6735d5b9e446" providerId="ADAL" clId="{E6A0E176-6D9E-40CF-99A6-286D0B162541}" dt="2023-08-13T06:10:57.551" v="19" actId="27636"/>
        <pc:sldMkLst>
          <pc:docMk/>
          <pc:sldMk cId="262123366" sldId="256"/>
        </pc:sldMkLst>
        <pc:spChg chg="mod">
          <ac:chgData name="Narelle Wheaton" userId="6e1b2b30-480e-4f91-806b-6735d5b9e446" providerId="ADAL" clId="{E6A0E176-6D9E-40CF-99A6-286D0B162541}" dt="2023-08-13T06:10:57.551" v="19" actId="27636"/>
          <ac:spMkLst>
            <pc:docMk/>
            <pc:sldMk cId="262123366" sldId="256"/>
            <ac:spMk id="3" creationId="{739E2767-E02B-4386-ACC7-A34AB56CE0BA}"/>
          </ac:spMkLst>
        </pc:spChg>
      </pc:sldChg>
      <pc:sldChg chg="modSp mod">
        <pc:chgData name="Narelle Wheaton" userId="6e1b2b30-480e-4f91-806b-6735d5b9e446" providerId="ADAL" clId="{E6A0E176-6D9E-40CF-99A6-286D0B162541}" dt="2023-08-13T06:11:07.749" v="22" actId="404"/>
        <pc:sldMkLst>
          <pc:docMk/>
          <pc:sldMk cId="550662674" sldId="257"/>
        </pc:sldMkLst>
        <pc:spChg chg="mod">
          <ac:chgData name="Narelle Wheaton" userId="6e1b2b30-480e-4f91-806b-6735d5b9e446" providerId="ADAL" clId="{E6A0E176-6D9E-40CF-99A6-286D0B162541}" dt="2023-08-13T06:11:07.749" v="22" actId="404"/>
          <ac:spMkLst>
            <pc:docMk/>
            <pc:sldMk cId="550662674" sldId="257"/>
            <ac:spMk id="3" creationId="{739E2767-E02B-4386-ACC7-A34AB56CE0BA}"/>
          </ac:spMkLst>
        </pc:spChg>
      </pc:sldChg>
      <pc:sldChg chg="modSp mod">
        <pc:chgData name="Narelle Wheaton" userId="6e1b2b30-480e-4f91-806b-6735d5b9e446" providerId="ADAL" clId="{E6A0E176-6D9E-40CF-99A6-286D0B162541}" dt="2023-08-13T06:11:17.632" v="23" actId="1076"/>
        <pc:sldMkLst>
          <pc:docMk/>
          <pc:sldMk cId="1549428076" sldId="258"/>
        </pc:sldMkLst>
        <pc:spChg chg="mod">
          <ac:chgData name="Narelle Wheaton" userId="6e1b2b30-480e-4f91-806b-6735d5b9e446" providerId="ADAL" clId="{E6A0E176-6D9E-40CF-99A6-286D0B162541}" dt="2023-08-13T06:11:17.632" v="23" actId="1076"/>
          <ac:spMkLst>
            <pc:docMk/>
            <pc:sldMk cId="1549428076" sldId="258"/>
            <ac:spMk id="4" creationId="{555C5DCC-6E4F-4BDA-874C-6065C7980F4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615CE-8AC0-4F66-A52C-01BDC137B5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F46784-D073-436E-B0A3-718F184DE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DA7FE-636B-41B8-98B8-7CC0F24C1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90DCC6-3BD9-43E6-B989-6D8D84937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9175F-AFD8-46F0-8D33-4DAE4F312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4504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AD604-A637-4B1D-A354-37D2D11A8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77CF92-5A15-419E-AD6B-8BFC5E924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C5020-A3F9-4C09-8A3A-0DB41E9C4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FEBE0-BE18-4230-93DE-A5F82733D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E04528-119A-4BCA-B06A-F66A90956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327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CBF163-3761-43D4-8AFA-474A48502F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FCB283-C945-41BE-B8A7-B102EDE38C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E0C2A-4E7E-4137-9213-9B8DB7247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0C462F-4FB7-4D54-A2ED-B38186F04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F6F4BC-6B92-4648-B972-B94381BDA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7664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81312-18B5-4841-9E43-82CD6DEEB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F841A-23C0-402D-ABAD-11705F23A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41DC8F-9177-4843-AEC1-FD0DF06FA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79A80F-2F7B-4A9A-8BAC-FBD257511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DFF7A6-40C6-41F3-8462-12D646124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394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CA3F5-61D1-4B94-9149-38FC3CD0A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F38D1F-5011-4A76-B501-3767ABA7F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139B0-A463-4EF4-954F-909CADFD6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CFC58-4525-47E3-A865-506480190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B56A9-0C85-403F-AFDA-7381ECB7C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994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812D2-B20D-46B7-A8E7-C58AF71F2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0419E-D71B-4814-BC76-F4DD1CFDD4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311346-D1DF-4D03-B335-ABD77725E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2EDE57-8BC7-4A79-B921-6123ACEA4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626299-4E29-4720-BB72-7668FACD7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756B35-81E8-4931-BE23-722740527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5318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400E9-D9D3-4157-A623-F487F9162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930BB8-6E00-4814-8B05-FD19F1752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6F44D4-8D08-4B8B-8E4B-3C424874B2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37EF21-762A-46B3-97FA-2400733259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353CA8-AB34-4AD1-97B6-8AA8AAE6EE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2848C7-19EF-4DB6-B2D1-C3F094012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43C287-5385-47D7-A32B-0BC4609CD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CC829D-0C3F-44DE-8749-16F76720D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8064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F3B38-4333-45A6-B28F-8FE51A1F0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C4187D-0728-4D2C-89DF-23DE3D03B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32BA55-6938-4AC1-BDFF-6ABAF365F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A2F0C3-3BAC-46A7-AB98-0B8FF97F6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0577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2A6F1F-7BEF-4634-8C20-0A1299C65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42F1F1-451E-40B1-96BD-8FE14FA00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743DC9-C992-430E-AADD-44A3FDE59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554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7A315-AAE7-4D58-8811-0F2A29288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D3A79-C310-4022-ABB5-4FC084FE4F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BA64A9-7923-4EC6-A0C0-43D530C73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0F774-342E-4881-ABFC-19CA08A08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36924E-A77C-4592-842F-99AD00743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5C2B2-CB4F-413D-95D5-DA864F956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95B21-5973-45B1-B883-23B5F2E36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669A10-D265-47E9-9453-3701A24E6E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077231-935F-4567-958B-7BF49BE665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F813E1-E8D3-48A3-9C5A-17C3BEF50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9FCFB5-97FF-4FE0-A549-10EDF3E8A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15455-62BF-445B-91D6-9C5EFC07D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8711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1E7D17-A3B2-454E-A852-1360ABC62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989E89-B50E-46B2-9301-F8A896E9E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1B37F2-76C2-4EB0-AFC5-91C3A04865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37875-F5EA-4E18-B18D-21C1F9EB8DA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50521-0C64-4C3C-94CC-76C92D8642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06D46F-4287-4ED8-A12F-05B90C8CF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CEED4-DFB8-4E0E-8073-432B9B7EBF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8010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9E2767-E02B-4386-ACC7-A34AB56CE0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7325"/>
            <a:ext cx="9144000" cy="392457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000" dirty="0">
                <a:solidFill>
                  <a:schemeClr val="bg1"/>
                </a:solidFill>
              </a:rPr>
              <a:t>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There is a mercy seat revealed,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glorious throne of sovereign grace,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broken hearts may all be healed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truly feel love's warm embrace.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trembling soul, dispel thy fear,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faith through Christ to God draw near.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23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9E2767-E02B-4386-ACC7-A34AB56CE0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24395"/>
            <a:ext cx="9144000" cy="400920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smoking flax God will not quench,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will He break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bruisèd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reed;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justice and His love do blend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guilty souls for mercy plead.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Come, sinner and backslider, fall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Before His throne, for pardon call.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662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39E2767-E02B-4386-ACC7-A34AB56CE0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71612"/>
            <a:ext cx="9144000" cy="39147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Tears of repentance will not save,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yet good works for sin atone;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sacrifice that Jesus gave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Must be thy plea, and that alone.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other name, however high,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Can bring thy soul to Heaven nigh.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5C5DCC-6E4F-4BDA-874C-6065C7980F42}"/>
              </a:ext>
            </a:extLst>
          </p:cNvPr>
          <p:cNvSpPr txBox="1"/>
          <p:nvPr/>
        </p:nvSpPr>
        <p:spPr>
          <a:xfrm>
            <a:off x="248739" y="6154924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There is a mercy seat revealed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Arthur Robert 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Gibby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(c1862-1932)</a:t>
            </a:r>
          </a:p>
          <a:p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Army.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28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179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2022-04-28T06:14:25Z</dcterms:created>
  <dcterms:modified xsi:type="dcterms:W3CDTF">2023-08-13T06:11:17Z</dcterms:modified>
</cp:coreProperties>
</file>