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E4F469E-08AA-4BF0-BB0D-2D220EF11A5B}"/>
    <pc:docChg chg="custSel modSld">
      <pc:chgData name="Narelle Wheaton" userId="6e1b2b30-480e-4f91-806b-6735d5b9e446" providerId="ADAL" clId="{4E4F469E-08AA-4BF0-BB0D-2D220EF11A5B}" dt="2023-08-14T03:04:27.155" v="22" actId="1076"/>
      <pc:docMkLst>
        <pc:docMk/>
      </pc:docMkLst>
      <pc:sldChg chg="modSp mod">
        <pc:chgData name="Narelle Wheaton" userId="6e1b2b30-480e-4f91-806b-6735d5b9e446" providerId="ADAL" clId="{4E4F469E-08AA-4BF0-BB0D-2D220EF11A5B}" dt="2023-08-14T03:04:06.649" v="17" actId="27636"/>
        <pc:sldMkLst>
          <pc:docMk/>
          <pc:sldMk cId="466179513" sldId="256"/>
        </pc:sldMkLst>
        <pc:spChg chg="mod">
          <ac:chgData name="Narelle Wheaton" userId="6e1b2b30-480e-4f91-806b-6735d5b9e446" providerId="ADAL" clId="{4E4F469E-08AA-4BF0-BB0D-2D220EF11A5B}" dt="2023-08-14T03:04:06.649" v="17" actId="27636"/>
          <ac:spMkLst>
            <pc:docMk/>
            <pc:sldMk cId="466179513" sldId="256"/>
            <ac:spMk id="3" creationId="{7F076F15-E55C-4C39-B892-7B9D6FB82ABB}"/>
          </ac:spMkLst>
        </pc:spChg>
      </pc:sldChg>
      <pc:sldChg chg="modSp mod">
        <pc:chgData name="Narelle Wheaton" userId="6e1b2b30-480e-4f91-806b-6735d5b9e446" providerId="ADAL" clId="{4E4F469E-08AA-4BF0-BB0D-2D220EF11A5B}" dt="2023-08-14T03:04:14.392" v="19" actId="404"/>
        <pc:sldMkLst>
          <pc:docMk/>
          <pc:sldMk cId="1681487821" sldId="257"/>
        </pc:sldMkLst>
        <pc:spChg chg="mod">
          <ac:chgData name="Narelle Wheaton" userId="6e1b2b30-480e-4f91-806b-6735d5b9e446" providerId="ADAL" clId="{4E4F469E-08AA-4BF0-BB0D-2D220EF11A5B}" dt="2023-08-14T03:04:14.392" v="19" actId="404"/>
          <ac:spMkLst>
            <pc:docMk/>
            <pc:sldMk cId="1681487821" sldId="257"/>
            <ac:spMk id="3" creationId="{7F076F15-E55C-4C39-B892-7B9D6FB82ABB}"/>
          </ac:spMkLst>
        </pc:spChg>
      </pc:sldChg>
      <pc:sldChg chg="modSp mod">
        <pc:chgData name="Narelle Wheaton" userId="6e1b2b30-480e-4f91-806b-6735d5b9e446" providerId="ADAL" clId="{4E4F469E-08AA-4BF0-BB0D-2D220EF11A5B}" dt="2023-08-14T03:04:18.042" v="20" actId="404"/>
        <pc:sldMkLst>
          <pc:docMk/>
          <pc:sldMk cId="2171682563" sldId="258"/>
        </pc:sldMkLst>
        <pc:spChg chg="mod">
          <ac:chgData name="Narelle Wheaton" userId="6e1b2b30-480e-4f91-806b-6735d5b9e446" providerId="ADAL" clId="{4E4F469E-08AA-4BF0-BB0D-2D220EF11A5B}" dt="2023-08-14T03:04:18.042" v="20" actId="404"/>
          <ac:spMkLst>
            <pc:docMk/>
            <pc:sldMk cId="2171682563" sldId="258"/>
            <ac:spMk id="3" creationId="{7F076F15-E55C-4C39-B892-7B9D6FB82ABB}"/>
          </ac:spMkLst>
        </pc:spChg>
      </pc:sldChg>
      <pc:sldChg chg="modSp mod">
        <pc:chgData name="Narelle Wheaton" userId="6e1b2b30-480e-4f91-806b-6735d5b9e446" providerId="ADAL" clId="{4E4F469E-08AA-4BF0-BB0D-2D220EF11A5B}" dt="2023-08-14T03:04:27.155" v="22" actId="1076"/>
        <pc:sldMkLst>
          <pc:docMk/>
          <pc:sldMk cId="839486428" sldId="259"/>
        </pc:sldMkLst>
        <pc:spChg chg="mod">
          <ac:chgData name="Narelle Wheaton" userId="6e1b2b30-480e-4f91-806b-6735d5b9e446" providerId="ADAL" clId="{4E4F469E-08AA-4BF0-BB0D-2D220EF11A5B}" dt="2023-08-14T03:04:27.155" v="22" actId="1076"/>
          <ac:spMkLst>
            <pc:docMk/>
            <pc:sldMk cId="839486428" sldId="259"/>
            <ac:spMk id="3" creationId="{7F076F15-E55C-4C39-B892-7B9D6FB82AB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E4774-16D6-4C35-8E92-F5F1BA468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88C435-8112-4920-BFC2-8DB1BB7FDB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5E3AE-773C-47FE-99A0-18EB51D9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B5BF8-01F2-445A-9217-E71C4B8CF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E4487-1AE0-4BE4-916B-89A39E069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9108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795E-6954-41EC-B493-786F30129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D1170A-8C01-4489-A45A-65EBF3E4D0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E6C16-ED4B-4A58-A304-2BCF347EA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BD5B7-A09B-45BD-8646-39333BB8F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D00613-7F33-40B3-8D54-2E215E9E3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5255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608B9C-EF5D-433E-A604-FF1EF9963F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3D0CD8-A3FE-4341-AF19-3B6B000540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2A03F-8048-437C-AF7B-D661F60EE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2AE4F-802E-4485-B3BA-6FB202B0D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47C02-489A-4BF0-AA01-7B3CEBC09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256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9D9A6-AE96-479E-A416-728741BED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6D5CB-0C7B-4601-8C6A-363F294FD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54424-3EE9-4E5E-AA78-1786106C1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DD246-178C-4E41-9C5D-49D6C0304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B6A49-26FE-4EC7-A879-A0D1FDC53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2997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82098-DA7B-4B71-AD21-E7E1AA02F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BC8751-A3E4-40BF-9535-755170A96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12FF2-883B-427E-8941-99DA142A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1860A-43FF-411E-8B69-BAF850E28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25D52-FB71-4787-9806-D743E2285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445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A9C69-70AC-4792-B829-8EFE983FC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327D3-BBE0-4D58-B143-DC5D0A038A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9C0485-BA98-459A-9DD4-3110719A78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20949-5DA5-4096-9FBB-C1500E96D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110D4-B545-48D5-84CE-9B015534C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2246AB-1917-4569-8485-CD25C273A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4001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C6B4B-58CD-423C-981C-4C7AF21A2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CBEFFA-C412-4398-93AC-18BD18AF5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66353A-F404-43BC-8578-B97BC15DD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779752-215B-4DB5-B492-00F8715B5E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2952F3-75B9-4555-8881-1612C958A8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B63939-917E-4296-BE6B-82B7B228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504ADE-3992-4755-B602-D15C9550A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25ADE3-FED8-46E9-AAD5-7A37DA4E0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408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54ED2-292B-4DEE-BB57-1BCF8D2B9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84EF17-3789-45FF-8005-708A6AF4D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E149EA-EB4A-41F7-9091-E76983882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2DB305-FA17-4A22-B421-E969C022B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395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593AB4-41E8-44B8-ABE8-F1E953A12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9FF6D7-B76B-4E70-B8A4-8F3150AA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E851B5-60A5-46A7-9ADB-DB2D5ADBA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5840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95CF7-4611-4E47-A08D-022A76BEF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D3020-8FA1-4C5F-ADDA-62FC3BE2F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F0CCB-2416-4897-AE8E-EDB80C953F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A397ED-C2B9-455E-BE7A-BAC74A770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C4B7AD-5840-43B9-92A4-859177701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1CDCC7-0927-49A9-B57A-97D106E7E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0387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D25DF-35E2-4111-877F-1FB40C98E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AD99E8-30D0-44E7-B8B7-CCAEC2BC3B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F9D4BC-6948-472C-A464-DC5EF996B6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31D924-B93A-4E5F-B3D6-117F299D9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F7E8E7-87C4-4C42-930E-47D5029D9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DBAD38-0D8D-4983-B55F-8D838D7AB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2050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798F4C-6B5C-47DF-8D45-EF59D4C21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07614-CD43-4048-B7C0-26CCB05A2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E01A78-BD99-48C3-A5CF-6A8B5E365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1957F-6DEF-4346-B683-EDFD35F0F9E4}" type="datetimeFigureOut">
              <a:rPr lang="en-AU" smtClean="0"/>
              <a:t>14/08/2023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5E6B7-0455-4D90-827C-4D5A939552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3D845-6AA9-4496-A494-ACFBC956F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A6CCD-A90E-420F-91A6-8BE488ED99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57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076F15-E55C-4C39-B892-7B9D6FB82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8833"/>
            <a:ext cx="9144000" cy="303058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Thy mercy and Thy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Faithful through another year,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our song of thankfulness;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our redeemer, hear.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179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076F15-E55C-4C39-B892-7B9D6FB82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5148"/>
            <a:ext cx="9144000" cy="284770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Veiled the future; let Thy light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Guide us, Bright and Morning Star;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Fierce our foes and hard the fight,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Arm us,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for the war.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87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076F15-E55C-4C39-B892-7B9D6FB82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2377"/>
            <a:ext cx="9144000" cy="277803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our weakness and distress,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Rock of strength, be Thou our stay;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pathless wilderness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our true and living 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68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076F15-E55C-4C39-B892-7B9D6FB82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6920"/>
            <a:ext cx="9144000" cy="280416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 us faithful, keep us pure,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 us evermore Thine 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Help, O help us to endure;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Fit us for the promised crown.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69948E-705F-4718-A6E8-1EA8390A0B74}"/>
              </a:ext>
            </a:extLst>
          </p:cNvPr>
          <p:cNvSpPr txBox="1"/>
          <p:nvPr/>
        </p:nvSpPr>
        <p:spPr>
          <a:xfrm>
            <a:off x="261257" y="6050670"/>
            <a:ext cx="391014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For thy mercy and thy grace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Henry Downton (1818-1885)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8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156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2022-05-05T04:48:08Z</dcterms:created>
  <dcterms:modified xsi:type="dcterms:W3CDTF">2023-08-14T03:04:30Z</dcterms:modified>
</cp:coreProperties>
</file>