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4FF90D-3CFD-89E8-B9AC-AF359B24ED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AAE48-20DB-7949-3BC6-2BE2EEF7A2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5E8570-E0F4-A69B-4D3C-DDBD5B862E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DD12AD-E040-4F55-B514-97176ED7D2C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76904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A3C024-4D96-E081-9341-52B8756718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864306-9F78-7205-D89A-6286A4A507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87C5C2-2314-314F-9F26-CFA4DAF0DD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21472E-68B2-4699-BBDA-3A24815A681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117781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279CAF-5A04-3782-C65C-CC26E02CF9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181B64-0980-6087-91B3-E26D0D824E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A0C24D-E3B5-4691-3BFF-0EF17217F5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37DC20-9116-47FE-AF46-065435AA48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79968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02D2C2-F7F1-13DA-A713-6EA21D9323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9ECEE4-4AF5-3B3C-9755-FF5B45964E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8EEBF6-B1C7-0BA7-D314-1B2AC62635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042991-41BE-4DC5-963B-AD648B4F03E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4378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618B8A-BE45-7E73-E6E3-B76C65FDCC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8CB7E5-DBEA-4EF8-DD91-73F3C7B24B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CCC421-C9A3-FF95-AAFB-A5A8E43C2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BE4E95-8850-4EF6-8256-85C6D5A6BCF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764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FB870EC-3996-66EB-8873-DB0B1B2DBB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751F77F-22DA-B96F-4A99-0E5FDF3E18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313E9BD-5ABC-11F4-7130-0D3D26C7C1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F3B694-EF69-4E86-B500-DAB41C9EDF5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43258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E68829D-2DE7-B99C-6AE4-B4F8E2E12B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1EE1E50-7BAE-F871-92BC-4770D73F2A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B494CBF-318C-FF3A-B3B7-F1D8FEC3AE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9F9B24-3423-4F11-9366-911695C3333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80206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B29F4DE8-E38D-A045-B4BE-52DCF391C3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EF2F751-C884-E34C-FF4C-F8949DB386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9AE3B2C-4D34-C361-7412-6B5242CF8E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C6DC42-518D-4973-BBDA-C59DF46E7E6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534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35F0B8CC-CC62-9BAA-1260-E623C414B5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E728B0E1-3C80-344E-85E3-B6DEF77479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D1BDF2D-773F-BFAC-EF30-888336844D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5BBB53-A6E8-4219-B617-C546F390A2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9463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74AC6CB-FB8E-026A-EDEB-66D474571F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F0E0666-4484-F1AB-DF5A-F1669AAAAA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7DEE7FD-EED8-1423-5905-192EB7202E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91E60A-CF96-4149-B168-D1D0341A6D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54909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4AE33DE-6B10-81D0-B334-0CD8FE334D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08AA940-5458-7776-AC3A-2ECAB6C3F4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78A0983-9344-8E5E-4910-E3A22930FF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90CBD-1C7D-4107-AE70-31F2E5EFD68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50221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8EEF5951-F424-3362-D12B-69D45924776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D4FD8BAC-A1BB-8F64-8E09-1D16C8FBE83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B7BEE7-6523-1594-79DC-6EE8A12571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214E8D-20AB-CCA9-37C9-2F8430B989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21445F-A509-AC63-2A88-A33EDD0A5A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E8BB876-4582-4298-9B65-EB591B61479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CF75009B-73E7-889E-A6DB-14CA39898CE3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866900" y="1557337"/>
            <a:ext cx="8458200" cy="3743325"/>
          </a:xfrm>
        </p:spPr>
        <p:txBody>
          <a:bodyPr/>
          <a:lstStyle/>
          <a:p>
            <a:pPr lvl="1" algn="ctr">
              <a:buFont typeface="Wingdings" panose="05000000000000000000" pitchFamily="2" charset="2"/>
              <a:buNone/>
            </a:pPr>
            <a:r>
              <a:rPr lang="en-AU" altLang="en-US" sz="4000" dirty="0"/>
              <a:t>Enter, enter </a:t>
            </a:r>
          </a:p>
          <a:p>
            <a:pPr lvl="1" algn="ctr">
              <a:buFont typeface="Wingdings" panose="05000000000000000000" pitchFamily="2" charset="2"/>
              <a:buNone/>
            </a:pPr>
            <a:r>
              <a:rPr lang="en-AU" altLang="en-US" sz="4000" dirty="0"/>
              <a:t>right into my heart, Lord,</a:t>
            </a:r>
          </a:p>
          <a:p>
            <a:pPr lvl="1" algn="ctr">
              <a:buFont typeface="Wingdings" panose="05000000000000000000" pitchFamily="2" charset="2"/>
              <a:buNone/>
            </a:pPr>
            <a:r>
              <a:rPr lang="en-AU" altLang="en-US" sz="4000" dirty="0"/>
              <a:t>Enter now, enter now;</a:t>
            </a:r>
          </a:p>
          <a:p>
            <a:pPr lvl="1" algn="ctr">
              <a:buFont typeface="Wingdings" panose="05000000000000000000" pitchFamily="2" charset="2"/>
              <a:buNone/>
            </a:pPr>
            <a:r>
              <a:rPr lang="en-AU" altLang="en-US" sz="4000" dirty="0"/>
              <a:t>Enter, enter </a:t>
            </a:r>
          </a:p>
          <a:p>
            <a:pPr lvl="1" algn="ctr">
              <a:buFont typeface="Wingdings" panose="05000000000000000000" pitchFamily="2" charset="2"/>
              <a:buNone/>
            </a:pPr>
            <a:r>
              <a:rPr lang="en-AU" altLang="en-US" sz="4000" dirty="0"/>
              <a:t>right into my heart, Lord,</a:t>
            </a:r>
          </a:p>
          <a:p>
            <a:pPr lvl="1" algn="ctr">
              <a:buFont typeface="Wingdings" panose="05000000000000000000" pitchFamily="2" charset="2"/>
              <a:buNone/>
            </a:pPr>
            <a:r>
              <a:rPr lang="en-AU" altLang="en-US" sz="4000" dirty="0"/>
              <a:t>Enter now, enter now.</a:t>
            </a:r>
          </a:p>
        </p:txBody>
      </p:sp>
      <p:sp>
        <p:nvSpPr>
          <p:cNvPr id="2051" name="TextBox 5">
            <a:extLst>
              <a:ext uri="{FF2B5EF4-FFF2-40B4-BE49-F238E27FC236}">
                <a16:creationId xmlns:a16="http://schemas.microsoft.com/office/drawing/2014/main" id="{991F472C-45C9-716C-D201-0392216AE8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988" y="5805488"/>
            <a:ext cx="609600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400"/>
              <a:t>Enter, right into my heart, Lord </a:t>
            </a:r>
          </a:p>
          <a:p>
            <a:pPr eaLnBrk="1" hangingPunct="1"/>
            <a:r>
              <a:rPr lang="en-US" altLang="en-US" sz="1400"/>
              <a:t>Anon </a:t>
            </a:r>
          </a:p>
          <a:p>
            <a:pPr eaLnBrk="1" hangingPunct="1"/>
            <a:r>
              <a:rPr lang="en-US" altLang="en-US" sz="1400"/>
              <a:t>© The General of The Salvation Army</a:t>
            </a:r>
            <a:endParaRPr lang="en-AU" altLang="en-US" sz="14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48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Wingdings</vt:lpstr>
      <vt:lpstr>Office Theme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64. Enter, Enter</dc:title>
  <dc:creator>Perth Fortress</dc:creator>
  <cp:lastModifiedBy>Narelle Wheaton</cp:lastModifiedBy>
  <cp:revision>6</cp:revision>
  <dcterms:created xsi:type="dcterms:W3CDTF">2001-03-14T13:03:02Z</dcterms:created>
  <dcterms:modified xsi:type="dcterms:W3CDTF">2023-08-13T05:17:38Z</dcterms:modified>
</cp:coreProperties>
</file>