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3" r:id="rId3"/>
    <p:sldId id="269" r:id="rId4"/>
    <p:sldId id="278" r:id="rId5"/>
    <p:sldId id="275" r:id="rId6"/>
    <p:sldId id="27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E4904-9325-3796-2630-218536207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61015-BF79-16C8-2103-B69104056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C4E23-247E-4281-39EB-F8A052D52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89DA2-B3ED-4958-9BCC-D21A104CC9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33288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E7F5E-F6FC-AB38-B8AE-BAE0953CB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22E54-773A-DB45-5300-1204DFEA7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ACECC-BE80-B899-31F6-6E4E45D1C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8FE7B-176E-4F21-83B7-760D767612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79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DCC58-3C71-3A81-444A-C8B4FEF82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0DFBCD-0618-ED2E-CCE6-6F6624170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ED3-1E16-BA46-9A1F-BBE520E64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47B92-41C0-4CD9-8E71-F09AE8B711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35354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4732B-0816-01B6-60F0-8A37A7C73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CFC73-47C3-DC91-0338-751285E0E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E9B5B-F308-42BF-C68A-D6D7168B1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47A64-084D-4E80-8C03-F4F7EA4520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8356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98A03-C5F7-CC20-F1CA-01BC41A23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6DE15-57D6-7D89-6E39-827805E33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1ACEE-6709-4F86-612A-816CDD4D0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0D4B9-50BD-4644-8E22-EB7DCD3A00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5364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510CE7-532E-66A5-A714-2511D6431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F0AED97-97CF-45AD-DF4A-0259691F6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2FCA43-8EAB-665C-DCCB-95169D3E1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1D52-41AA-40D8-B724-0BA435443D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5367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9DDEF1-FEEB-32D5-9CB3-84CE5F9F1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A9CC0F2-0EF7-7869-277C-4B894D67C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29F9F96-35C6-B38A-2B19-F6F572D52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E6995-F2D2-4A88-859E-A08EE3B1D8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71849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82285F-05E2-ABA2-3682-DD12EDAD4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CDDE772-6EDF-195B-1AB7-24191EBC1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FD91DE-2B03-8F6A-B3F1-015E399DF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87C5A-5C1A-4EA0-B260-BE1ABF06C9B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1164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CE56FDA-BC81-A019-0FEC-5A2315AE2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6AD5EA0-A2F9-9B2B-C1FD-260A8A463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69706BD-93DC-1DC7-AB98-94BAFB88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16402-16E8-413E-B175-7C7361A365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169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DEA9DA-2097-BB7D-F7E7-3AAA2CF28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AB64E2-F52B-7892-C63B-0FE8D5120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8B3A78-1609-358D-E24C-5C39DE1DE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425E9-AAD7-4732-A505-A71C730672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8990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33B2F8-D084-B643-B5C0-9D0BA89CC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61DBBA-E81D-80DF-2B03-95B61E5B0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C9F4AE-F568-834D-2424-40EF0DCAB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0072F-7243-4DE2-AAF8-F6E62D4D16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818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7AA42B2-D34C-4589-F668-242412EF8C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6D28126-508D-2451-181C-D7C7DAD4C8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7291F3-4673-DBA0-2F9A-23CBC71D0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C9C78-CD00-8107-D680-791BF94535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4E889-4D28-FBFD-2503-2F90AF5070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40FDD8-8E6D-4237-BC94-12A1936F33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8AA53889-14FB-8AF7-4EF0-6FEDDD0B86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27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 needy sinner at thy feet,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With broken heart I bow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pardon at thy mercy seat;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Jesus, save me now.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A828343-1A53-2643-EBA7-992BDE9098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1125538"/>
            <a:ext cx="83820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come o my heart, Lord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room in my heart for thee.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come to my heart, Lord Jesus, come,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room in my heart for thee.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D38B6E4-3B06-24BD-77A4-86CAB61F55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70025" y="1803400"/>
            <a:ext cx="9251950" cy="3251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Strong Friend of sinners, hear my cry,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set my sad heart free;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sins demand that I should die,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I believe in thee.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F2135BE5-DC51-BA2B-3643-D31FAB4700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1125538"/>
            <a:ext cx="83820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come o my heart, Lord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room in my heart for thee.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come to my heart, Lord Jesus, come,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room in my heart for thee.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69B6EC1-989C-11A9-0386-F6A871F682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27200"/>
            <a:ext cx="10515600" cy="3403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thee, the sinner's changeless friend,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all I fully give;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living water, Jesus, send,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let me drink and live.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61D43C01-0DBE-5E1B-4703-BDB9B33627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1125538"/>
            <a:ext cx="83820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come o my heart, Lord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room in my heart for thee.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come to my heart, Lord Jesus, come,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room in my heart for thee.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5A14BD7-BBAB-E623-A4CA-9327B04B5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949950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200" dirty="0"/>
              <a:t>A needy sinner at thy feet </a:t>
            </a:r>
          </a:p>
          <a:p>
            <a:pPr eaLnBrk="1" hangingPunct="1"/>
            <a:r>
              <a:rPr lang="en-AU" altLang="en-US" sz="1200" dirty="0"/>
              <a:t>Christopher Strang (1854-1881) (verses) alt, Emily Elizabeth Steele Elliott (1836-1897) (chorus) </a:t>
            </a:r>
          </a:p>
          <a:p>
            <a:pPr eaLnBrk="1" hangingPunct="1"/>
            <a:r>
              <a:rPr lang="en-AU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241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282. A Needy Sinner at Thy Feet</dc:title>
  <dc:creator>E. Langley Smith</dc:creator>
  <cp:lastModifiedBy>Narelle Wheaton</cp:lastModifiedBy>
  <cp:revision>4</cp:revision>
  <dcterms:created xsi:type="dcterms:W3CDTF">2001-10-19T05:10:30Z</dcterms:created>
  <dcterms:modified xsi:type="dcterms:W3CDTF">2023-08-13T08:25:25Z</dcterms:modified>
</cp:coreProperties>
</file>