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2" r:id="rId5"/>
    <p:sldId id="261" r:id="rId6"/>
    <p:sldId id="263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0F9F8F-C58A-A699-2F70-4BFC57282B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840E65-87D1-492F-2E2E-27728601A2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409818-D302-5A04-C600-0B9B619EC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60F8A-6CEF-4DAF-A285-AE8462E6F9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3851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2C1948-4598-3AD0-4B5F-4835EF0A64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3F2D15-7CC0-F8D6-846C-B44EF1C01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71353A-782D-7E9E-109E-8CE67075E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6A827-2A57-4BEF-94FB-0E964FA39E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9782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25319D-E0B8-A019-5F68-65AC4972C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40762F-C400-49D5-CDD3-B352C1F39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68EAED-CFDC-B390-A040-F8D693B57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7147EF-79F7-499E-A5C2-B4223AE990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6923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0ADBA-D211-8414-5E74-A32CD4586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FF4BE5-D98E-600C-4B91-6BEEFFB8E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73031B-EF3A-A0B1-A0EC-9A9FDD162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E1B66-BD4E-4A06-8DB4-436307191C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9701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A75A0C-5B68-A456-5E62-64E9FE32D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D77DC5-B2D8-039F-6745-E6549141F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A1C2D6-3410-4516-1EBA-BA480F58A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6F8AA-FE9A-4EAD-8502-BC5FE9F921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5425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72BB084-E360-20A1-FD95-7B9E91957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8653584-3F1E-BF95-49F2-0095221D3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3690B3-BBC5-2F24-CF83-7745A59E9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E3A6E-B88E-41B5-B462-B08983A8BA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9721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39A84EB-3FEC-AFF4-D447-0385E8879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51FB7C6-32DF-46A7-14DC-E2AD5DF1A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F15FDDC-CFC2-76F7-06A9-A7CE1229C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2D2CD-0475-494C-9FF3-E740923F99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9285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38123D6-5848-36D4-29FE-6AB7997C1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75E9385-FD86-EF5F-5C31-A4D188D68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05FC2DB-6CBC-7F8F-398C-A4F416E5C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428AD-BE7B-45D4-A2D1-0F1BF7EEC6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3926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57BF439-CF02-55A2-77F2-8A1825017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3D5741C-B66E-F28D-D98D-9E374CC6D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AD21CD1-17A6-5C23-F093-CCCC05D7A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48FAF-2B72-4084-92DC-B7A6E4903A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6269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B8E8A05-57FF-F1CA-3739-7771B35B3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E696333-EC2C-61C2-1E84-61A617E269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0DFDD8E-99AB-2A4E-779F-24F431D14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E53F4-0A93-4D16-9F38-75479A9E4F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039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352AADF-322A-1428-720C-41E36FC14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3201917-C1DB-3570-51B1-A141C36E6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C975823-B9BF-E5EE-F387-A137EAE23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B9E70-5BD3-418C-8168-1322869027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3175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CDEF8D2-B51A-9B31-FA51-8C95EDD3CA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460AEA8-461E-DD31-A605-7AFA7D0089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83828C-DA3E-A698-FE25-69449FE251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6BD1C3-D882-DC20-D07A-EB98E30FA3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761889-4B72-B75C-A44E-1735089AB7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F90EF17-971D-4B82-8756-40F4B93295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F69C09F4-CD08-D799-7176-950BB32B823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00213"/>
            <a:ext cx="9144000" cy="2881312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Come, every soul by sin oppressed,</a:t>
            </a:r>
          </a:p>
          <a:p>
            <a:r>
              <a:rPr lang="en-AU" altLang="en-US" sz="4000" dirty="0"/>
              <a:t>There's mercy with the Lord,</a:t>
            </a:r>
          </a:p>
          <a:p>
            <a:r>
              <a:rPr lang="en-AU" altLang="en-US" sz="4000" dirty="0"/>
              <a:t>And he will surely give you rest</a:t>
            </a:r>
          </a:p>
          <a:p>
            <a:r>
              <a:rPr lang="en-AU" altLang="en-US" sz="4000" dirty="0"/>
              <a:t>By trusting in his word.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0ED78D4E-E1AD-CAC9-8EF6-8906BF03702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3382962"/>
          </a:xfrm>
        </p:spPr>
        <p:txBody>
          <a:bodyPr/>
          <a:lstStyle/>
          <a:p>
            <a:r>
              <a:rPr lang="en-AU" altLang="en-US" sz="2000" dirty="0"/>
              <a:t>Chorus</a:t>
            </a:r>
          </a:p>
          <a:p>
            <a:r>
              <a:rPr lang="en-AU" altLang="en-US" sz="4000" dirty="0"/>
              <a:t>Only trust him, only trust him,</a:t>
            </a:r>
          </a:p>
          <a:p>
            <a:r>
              <a:rPr lang="en-AU" altLang="en-US" sz="4000" dirty="0"/>
              <a:t>Only trust him now!</a:t>
            </a:r>
          </a:p>
          <a:p>
            <a:r>
              <a:rPr lang="en-AU" altLang="en-US" sz="4000" dirty="0"/>
              <a:t>He will save you, he will save you,</a:t>
            </a:r>
          </a:p>
          <a:p>
            <a:r>
              <a:rPr lang="en-AU" altLang="en-US" sz="4000" dirty="0"/>
              <a:t>He will save you now!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3D699882-7835-66A5-5CC1-E9733B7DF2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44824"/>
            <a:ext cx="9144000" cy="3168352"/>
          </a:xfrm>
        </p:spPr>
        <p:txBody>
          <a:bodyPr/>
          <a:lstStyle/>
          <a:p>
            <a:r>
              <a:rPr lang="en-US" sz="2000" dirty="0"/>
              <a:t>Verse 2</a:t>
            </a:r>
          </a:p>
          <a:p>
            <a:r>
              <a:rPr lang="en-US" sz="4000" dirty="0"/>
              <a:t>For Jesus shed his precious blood</a:t>
            </a:r>
          </a:p>
          <a:p>
            <a:r>
              <a:rPr lang="en-US" sz="4000" dirty="0"/>
              <a:t>Rich blessings to bestow;</a:t>
            </a:r>
          </a:p>
          <a:p>
            <a:r>
              <a:rPr lang="en-US" sz="4000" dirty="0"/>
              <a:t>Plunge now into the crimson flood</a:t>
            </a:r>
          </a:p>
          <a:p>
            <a:r>
              <a:rPr lang="en-US" sz="4000" dirty="0"/>
              <a:t>That washes white as snow.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76B27418-8F7D-E556-B687-99142D1F4F9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37519"/>
            <a:ext cx="9144000" cy="3382962"/>
          </a:xfrm>
        </p:spPr>
        <p:txBody>
          <a:bodyPr/>
          <a:lstStyle/>
          <a:p>
            <a:r>
              <a:rPr lang="en-AU" altLang="en-US" sz="2000" dirty="0"/>
              <a:t>Chorus</a:t>
            </a:r>
          </a:p>
          <a:p>
            <a:r>
              <a:rPr lang="en-AU" altLang="en-US" sz="4000" dirty="0"/>
              <a:t>Only trust him, only trust him,</a:t>
            </a:r>
          </a:p>
          <a:p>
            <a:r>
              <a:rPr lang="en-AU" altLang="en-US" sz="4000" dirty="0"/>
              <a:t>Only trust him now!</a:t>
            </a:r>
          </a:p>
          <a:p>
            <a:r>
              <a:rPr lang="en-AU" altLang="en-US" sz="4000" dirty="0"/>
              <a:t>He will save you, he will save you,</a:t>
            </a:r>
          </a:p>
          <a:p>
            <a:r>
              <a:rPr lang="en-AU" altLang="en-US" sz="4000" dirty="0"/>
              <a:t>He will save you now!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2DC176FD-B647-D8EB-36E4-CE33AAB785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08820"/>
            <a:ext cx="9144000" cy="3240360"/>
          </a:xfrm>
        </p:spPr>
        <p:txBody>
          <a:bodyPr/>
          <a:lstStyle/>
          <a:p>
            <a:r>
              <a:rPr lang="en-US" sz="2000" dirty="0"/>
              <a:t>Verse 3 </a:t>
            </a:r>
          </a:p>
          <a:p>
            <a:r>
              <a:rPr lang="en-US" sz="4000" dirty="0"/>
              <a:t>Yes, Jesus is the truth, the way,</a:t>
            </a:r>
          </a:p>
          <a:p>
            <a:r>
              <a:rPr lang="en-US" sz="4000" dirty="0"/>
              <a:t>That leads you into rest;</a:t>
            </a:r>
          </a:p>
          <a:p>
            <a:r>
              <a:rPr lang="en-US" sz="4000" dirty="0"/>
              <a:t>Believe on him without delay</a:t>
            </a:r>
          </a:p>
          <a:p>
            <a:r>
              <a:rPr lang="en-US" sz="4000" dirty="0"/>
              <a:t>And you are fully blest.</a:t>
            </a:r>
            <a:endParaRPr lang="en-AU" sz="4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9C69A6F0-FF39-6FCB-5C22-FF2F629881B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3382962"/>
          </a:xfrm>
        </p:spPr>
        <p:txBody>
          <a:bodyPr/>
          <a:lstStyle/>
          <a:p>
            <a:r>
              <a:rPr lang="en-AU" altLang="en-US"/>
              <a:t>Chorus</a:t>
            </a:r>
          </a:p>
          <a:p>
            <a:r>
              <a:rPr lang="en-AU" altLang="en-US" sz="4000"/>
              <a:t>Only trust him, only trust him,</a:t>
            </a:r>
          </a:p>
          <a:p>
            <a:r>
              <a:rPr lang="en-AU" altLang="en-US" sz="4000"/>
              <a:t>Only trust him now!</a:t>
            </a:r>
          </a:p>
          <a:p>
            <a:r>
              <a:rPr lang="en-AU" altLang="en-US" sz="4000"/>
              <a:t>He will save you, he will save you,</a:t>
            </a:r>
          </a:p>
          <a:p>
            <a:r>
              <a:rPr lang="en-AU" altLang="en-US" sz="4000"/>
              <a:t>He will save you now!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D7E0CE0-DBF0-1BD9-2A57-A1BF5B453817}"/>
              </a:ext>
            </a:extLst>
          </p:cNvPr>
          <p:cNvSpPr/>
          <p:nvPr/>
        </p:nvSpPr>
        <p:spPr>
          <a:xfrm>
            <a:off x="263525" y="5732463"/>
            <a:ext cx="6096000" cy="9017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4226693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John Hart Stockton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</TotalTime>
  <Words>205</Words>
  <Application>Microsoft Office PowerPoint</Application>
  <PresentationFormat>Widescreen</PresentationFormat>
  <Paragraphs>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4</cp:revision>
  <dcterms:created xsi:type="dcterms:W3CDTF">2001-12-21T03:43:56Z</dcterms:created>
  <dcterms:modified xsi:type="dcterms:W3CDTF">2023-08-13T04:55:06Z</dcterms:modified>
</cp:coreProperties>
</file>