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60A0C9A-3307-4218-B599-2E3B97A19640}"/>
    <pc:docChg chg="modSld">
      <pc:chgData name="Narelle Wheaton" userId="6e1b2b30-480e-4f91-806b-6735d5b9e446" providerId="ADAL" clId="{960A0C9A-3307-4218-B599-2E3B97A19640}" dt="2023-08-13T05:18:26.157" v="23" actId="1076"/>
      <pc:docMkLst>
        <pc:docMk/>
      </pc:docMkLst>
      <pc:sldChg chg="modSp mod">
        <pc:chgData name="Narelle Wheaton" userId="6e1b2b30-480e-4f91-806b-6735d5b9e446" providerId="ADAL" clId="{960A0C9A-3307-4218-B599-2E3B97A19640}" dt="2023-08-13T05:18:14.650" v="20" actId="1076"/>
        <pc:sldMkLst>
          <pc:docMk/>
          <pc:sldMk cId="1264965788" sldId="256"/>
        </pc:sldMkLst>
        <pc:spChg chg="mod">
          <ac:chgData name="Narelle Wheaton" userId="6e1b2b30-480e-4f91-806b-6735d5b9e446" providerId="ADAL" clId="{960A0C9A-3307-4218-B599-2E3B97A19640}" dt="2023-08-13T05:18:14.650" v="20" actId="1076"/>
          <ac:spMkLst>
            <pc:docMk/>
            <pc:sldMk cId="1264965788" sldId="256"/>
            <ac:spMk id="3" creationId="{34F6E011-ACA0-412D-9ED1-50E981DF6813}"/>
          </ac:spMkLst>
        </pc:spChg>
      </pc:sldChg>
      <pc:sldChg chg="modSp mod">
        <pc:chgData name="Narelle Wheaton" userId="6e1b2b30-480e-4f91-806b-6735d5b9e446" providerId="ADAL" clId="{960A0C9A-3307-4218-B599-2E3B97A19640}" dt="2023-08-13T05:18:21.877" v="22" actId="1076"/>
        <pc:sldMkLst>
          <pc:docMk/>
          <pc:sldMk cId="3163391472" sldId="257"/>
        </pc:sldMkLst>
        <pc:spChg chg="mod">
          <ac:chgData name="Narelle Wheaton" userId="6e1b2b30-480e-4f91-806b-6735d5b9e446" providerId="ADAL" clId="{960A0C9A-3307-4218-B599-2E3B97A19640}" dt="2023-08-13T05:18:21.877" v="22" actId="1076"/>
          <ac:spMkLst>
            <pc:docMk/>
            <pc:sldMk cId="3163391472" sldId="257"/>
            <ac:spMk id="3" creationId="{34F6E011-ACA0-412D-9ED1-50E981DF6813}"/>
          </ac:spMkLst>
        </pc:spChg>
      </pc:sldChg>
      <pc:sldChg chg="modSp mod">
        <pc:chgData name="Narelle Wheaton" userId="6e1b2b30-480e-4f91-806b-6735d5b9e446" providerId="ADAL" clId="{960A0C9A-3307-4218-B599-2E3B97A19640}" dt="2023-08-13T05:18:26.157" v="23" actId="1076"/>
        <pc:sldMkLst>
          <pc:docMk/>
          <pc:sldMk cId="2597371846" sldId="258"/>
        </pc:sldMkLst>
        <pc:spChg chg="mod">
          <ac:chgData name="Narelle Wheaton" userId="6e1b2b30-480e-4f91-806b-6735d5b9e446" providerId="ADAL" clId="{960A0C9A-3307-4218-B599-2E3B97A19640}" dt="2023-08-13T05:18:26.157" v="23" actId="1076"/>
          <ac:spMkLst>
            <pc:docMk/>
            <pc:sldMk cId="2597371846" sldId="258"/>
            <ac:spMk id="3" creationId="{34F6E011-ACA0-412D-9ED1-50E981DF681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BD342-B0B5-4761-BE34-4D8BD5D26B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708C3A-6196-4C5C-801E-119383CFF0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AC2E71-17B7-41E6-AB80-266D1B4F9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80FB2-DFDF-4C0C-B7D9-E7B141BD0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38A26-27CB-4B45-B092-540FB3FF6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172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E4549-F98D-4C0E-9828-F6DBB5C35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18B31A-F913-4728-A059-93AB03E41B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97135-140B-4E62-BD3A-A7FD6EDE2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07697-EC4B-422C-B693-1EBA1BE0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20E295-A10A-4382-812D-8EDC38CB6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3207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8AC204-CDDA-4344-AC9E-6B1E415A69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1DCB86-DAA9-4B7A-B531-3DB22B65B3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16FA8-FAD2-401B-95C4-0F67B1988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9F8457-1618-424A-B211-35CC03142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2129AC-BF14-4E86-BD95-00D6AD9EE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458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D9D4A-8C99-4890-9318-65160B31C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23EDE-8C46-450E-9709-1A3BFE33B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22A6F-32D2-4443-9F2A-7BBAE2546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21CC3-9A76-42BF-9FA3-A0CEB860A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32011-5B4A-4839-A238-73079FD7C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1764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E2C83-2EA8-437F-AC2D-D9382F4D0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249F8F-4FEC-4A42-ACA8-4BEF12360B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6AEE9B-4F9E-4CE7-A9BA-4C3ED0F8F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73CF2A-3ED0-4F49-8B29-ADEB82211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C105F-3E4B-4DE5-8C2B-694DB05CB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283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1510E-4241-480D-8E03-950FA459B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6711B4-867E-4FAC-A7E6-C1E68F8F15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8C1086-DD92-4210-8252-80AE14AF17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B7F6FC-7BC9-4452-9386-EE8646184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2984E8-E201-409F-AE33-1E9EF057E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76BF28-734A-48A0-91CC-BE1322894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7282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3E897-1428-4917-BBAA-10594EA6C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214A4F-DA72-49F3-BBA1-E588F9B5D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F5B2A-687E-433A-82EB-2E0303ACDB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D882C8-4BFA-4663-A4DE-8B969AC01D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F0A86B-B340-42A6-856E-B6E722A20C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0F5A64-6539-4F81-9177-50C9D7F8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315F89-4425-4B17-A61A-C98B37FB9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4AB0A1-F19B-45A8-86EE-574C6418E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7613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9FCCB-12DA-495B-B008-A05D4AAE7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852089-8E74-4467-9D5C-C77CBDFE7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204E3C-22F7-4290-A5C4-2A6492460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AAA355-83CE-45BB-B4C0-76B53D10D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1247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CE5489-E740-48DA-846B-3F66604B8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5757D3-14E2-4012-8BD2-BB95C862B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12C515-5BC1-4A20-BDFB-31BB6DAA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5322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3CDA7-A47F-4C45-8605-C40B98C63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6FB29-5C33-4F7D-BE0F-985E5638CA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8F7AA9-E2B7-456C-94DC-93752DB7AF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B57E2-0A98-45C5-B362-B0C0B4B31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7E5A57-AB3F-4924-B557-8B2B1BC36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784A88-0F9B-4733-A027-7E5D550B3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244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4A236-2B70-4C14-B649-08A9EDB8D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050E73-3D81-4185-9E54-DBA936ACB1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7984E6-7422-47F9-91F7-7790C65067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2CAA68-802F-4D97-87FC-2BB6D47BA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7C1D95-CDF8-47ED-B8BC-08208612B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AE781D-EF8E-4E71-8B3A-C00F73A73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9382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596CAC-CB17-496B-B3AD-C4A77FA0B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C040F4-B3FD-4575-B5E1-9F8D2A8E3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01DE99-B612-4D5B-954D-10C8A95534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9EFD1-006C-4E53-B2DF-F05B8F0AF8AA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8F6D3-BBAD-47A4-BAE2-5B5A089F62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7E7E8-9959-4BAF-BAA4-30C13A5C07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988AE-D09A-4B19-BAEC-529A477E18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3334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F6E011-ACA0-412D-9ED1-50E981DF6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4134"/>
            <a:ext cx="9144000" cy="2749731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  <a:endParaRPr lang="en-AU" sz="2000" b="0" i="0" dirty="0">
              <a:solidFill>
                <a:schemeClr val="bg1"/>
              </a:solidFill>
              <a:effectLst/>
            </a:endParaRP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Eternal light shine in my heart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Eternal hope lift up my eyes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Eternal power be my support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Eternal wisdom make me wise</a:t>
            </a:r>
          </a:p>
        </p:txBody>
      </p:sp>
    </p:spTree>
    <p:extLst>
      <p:ext uri="{BB962C8B-B14F-4D97-AF65-F5344CB8AC3E}">
        <p14:creationId xmlns:p14="http://schemas.microsoft.com/office/powerpoint/2010/main" val="1264965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F6E011-ACA0-412D-9ED1-50E981DF6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1747"/>
            <a:ext cx="9144000" cy="2854506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Eternal life raise me from death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Eternal brightness help me see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Eternal Spirit give me breath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Eternal Saviour come to me</a:t>
            </a:r>
          </a:p>
        </p:txBody>
      </p:sp>
    </p:spTree>
    <p:extLst>
      <p:ext uri="{BB962C8B-B14F-4D97-AF65-F5344CB8AC3E}">
        <p14:creationId xmlns:p14="http://schemas.microsoft.com/office/powerpoint/2010/main" val="3163391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F6E011-ACA0-412D-9ED1-50E981DF6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57375"/>
            <a:ext cx="9144000" cy="31432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Until by Your most costly grace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Invited by Your holy word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At last I come before Your face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know You my eternal God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809673-2438-4BBD-8887-C3AE3DDA50D7}"/>
              </a:ext>
            </a:extLst>
          </p:cNvPr>
          <p:cNvSpPr/>
          <p:nvPr/>
        </p:nvSpPr>
        <p:spPr>
          <a:xfrm>
            <a:off x="228600" y="5514974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2621290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Christopher Idle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© 1982 Christopher Idle - The </a:t>
            </a:r>
            <a:r>
              <a:rPr lang="en-AU" sz="1000" b="0" i="0" dirty="0" err="1">
                <a:solidFill>
                  <a:schemeClr val="bg1"/>
                </a:solidFill>
                <a:effectLst/>
                <a:latin typeface="akagi_probook"/>
              </a:rPr>
              <a:t>Jubilate</a:t>
            </a: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 Group (Admin. by </a:t>
            </a:r>
            <a:r>
              <a:rPr lang="en-AU" sz="1000" b="0" i="0" dirty="0" err="1">
                <a:solidFill>
                  <a:schemeClr val="bg1"/>
                </a:solidFill>
                <a:effectLst/>
                <a:latin typeface="akagi_probook"/>
              </a:rPr>
              <a:t>Jubilate</a:t>
            </a: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 Hymns Ltd, sub to Hope Publishing for various regions) (Admin. by Hope Publishing Company)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597371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2022-01-17T07:03:44Z</dcterms:created>
  <dcterms:modified xsi:type="dcterms:W3CDTF">2023-08-13T05:18:29Z</dcterms:modified>
</cp:coreProperties>
</file>