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5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378AFCE3-7535-4F3E-84D5-5FF8B55FCF43}"/>
    <pc:docChg chg="custSel modSld">
      <pc:chgData name="Narelle Wheaton" userId="6e1b2b30-480e-4f91-806b-6735d5b9e446" providerId="ADAL" clId="{378AFCE3-7535-4F3E-84D5-5FF8B55FCF43}" dt="2023-08-13T06:10:21.050" v="22" actId="1076"/>
      <pc:docMkLst>
        <pc:docMk/>
      </pc:docMkLst>
      <pc:sldChg chg="modSp mod">
        <pc:chgData name="Narelle Wheaton" userId="6e1b2b30-480e-4f91-806b-6735d5b9e446" providerId="ADAL" clId="{378AFCE3-7535-4F3E-84D5-5FF8B55FCF43}" dt="2023-08-13T06:10:01.183" v="17" actId="1076"/>
        <pc:sldMkLst>
          <pc:docMk/>
          <pc:sldMk cId="2462235401" sldId="256"/>
        </pc:sldMkLst>
        <pc:spChg chg="mod">
          <ac:chgData name="Narelle Wheaton" userId="6e1b2b30-480e-4f91-806b-6735d5b9e446" providerId="ADAL" clId="{378AFCE3-7535-4F3E-84D5-5FF8B55FCF43}" dt="2023-08-13T06:10:01.183" v="17" actId="1076"/>
          <ac:spMkLst>
            <pc:docMk/>
            <pc:sldMk cId="2462235401" sldId="256"/>
            <ac:spMk id="3" creationId="{E7F0E2FF-2143-4FC2-B03B-9BF2774F203D}"/>
          </ac:spMkLst>
        </pc:spChg>
      </pc:sldChg>
      <pc:sldChg chg="modSp mod">
        <pc:chgData name="Narelle Wheaton" userId="6e1b2b30-480e-4f91-806b-6735d5b9e446" providerId="ADAL" clId="{378AFCE3-7535-4F3E-84D5-5FF8B55FCF43}" dt="2023-08-13T06:10:16.983" v="21" actId="404"/>
        <pc:sldMkLst>
          <pc:docMk/>
          <pc:sldMk cId="2733500468" sldId="257"/>
        </pc:sldMkLst>
        <pc:spChg chg="mod">
          <ac:chgData name="Narelle Wheaton" userId="6e1b2b30-480e-4f91-806b-6735d5b9e446" providerId="ADAL" clId="{378AFCE3-7535-4F3E-84D5-5FF8B55FCF43}" dt="2023-08-13T06:10:16.983" v="21" actId="404"/>
          <ac:spMkLst>
            <pc:docMk/>
            <pc:sldMk cId="2733500468" sldId="257"/>
            <ac:spMk id="3" creationId="{E7F0E2FF-2143-4FC2-B03B-9BF2774F203D}"/>
          </ac:spMkLst>
        </pc:spChg>
      </pc:sldChg>
      <pc:sldChg chg="modSp mod">
        <pc:chgData name="Narelle Wheaton" userId="6e1b2b30-480e-4f91-806b-6735d5b9e446" providerId="ADAL" clId="{378AFCE3-7535-4F3E-84D5-5FF8B55FCF43}" dt="2023-08-13T06:10:21.050" v="22" actId="1076"/>
        <pc:sldMkLst>
          <pc:docMk/>
          <pc:sldMk cId="4165321045" sldId="258"/>
        </pc:sldMkLst>
        <pc:spChg chg="mod">
          <ac:chgData name="Narelle Wheaton" userId="6e1b2b30-480e-4f91-806b-6735d5b9e446" providerId="ADAL" clId="{378AFCE3-7535-4F3E-84D5-5FF8B55FCF43}" dt="2023-08-13T06:10:21.050" v="22" actId="1076"/>
          <ac:spMkLst>
            <pc:docMk/>
            <pc:sldMk cId="4165321045" sldId="258"/>
            <ac:spMk id="3" creationId="{E7F0E2FF-2143-4FC2-B03B-9BF2774F203D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B46532-9AE7-4622-876B-23CD2C04A5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C7B5A86-BD0D-4A11-BF4D-B18F0004FC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D2A909-83F7-4151-A32D-3B8C2DC384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8C357F-7D7F-4246-B091-AE97FDC1FCFA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CD2CE5-5887-4AF4-AE63-DE423F1A1F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BB2D6E-8865-49A2-93C1-CE3641790C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7DE96-1D7D-46A5-A05E-88346ECE71F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950364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0C1819-9718-4237-93CA-08A8E4309F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1948BFA-10F1-4DFB-96E0-5A0DA8F656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5706CC-00C1-42E6-BF6E-D0EF0254B7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8C357F-7D7F-4246-B091-AE97FDC1FCFA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C13331-D1A9-44FE-9538-D78E36D35F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5D8A24-6235-4694-8930-89D22E7428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7DE96-1D7D-46A5-A05E-88346ECE71F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153232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6DF8A4F-6342-4208-B63F-C922FD556C9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B935EC7-503E-4302-8BD0-34A15940A19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D0C187-50C0-4C7C-89E2-1A7AD80BF3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8C357F-7D7F-4246-B091-AE97FDC1FCFA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0A1CC9-6B5B-426B-ADF2-15066FD558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C5F90C-060C-45CB-AC70-944AA095B0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7DE96-1D7D-46A5-A05E-88346ECE71F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329521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2C5E61-6F2F-4222-AAA8-1A4B352EAE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05B7B-0C0A-4A01-A89D-621AB4B712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8718AE-3942-4677-9F59-3F415C92E0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8C357F-7D7F-4246-B091-AE97FDC1FCFA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90A2F4-EB3F-47C8-9B41-C97EC775AB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27A42F-0F35-45D4-B860-02D2289316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7DE96-1D7D-46A5-A05E-88346ECE71F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53699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0F935C-DA48-478F-A5D2-60AD67B465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ECBEAE-BA5A-49F4-89EC-FBBDA6A266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4E4075-8F51-4157-83C8-F8DB464E42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8C357F-7D7F-4246-B091-AE97FDC1FCFA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FC3E03-77E5-4CA3-A787-939F40FD2D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E21014-73E8-457D-B778-550F5818AE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7DE96-1D7D-46A5-A05E-88346ECE71F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68336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AF73EB-DE16-4FA7-9DB6-F3CCC93214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1C671E-B36D-44E9-B110-9D060D24DC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BB909E5-7FF0-46A0-9D03-1A97E6A3B88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BD43194-6963-4EBA-9433-071C33359C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8C357F-7D7F-4246-B091-AE97FDC1FCFA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F33A605-0083-4F6C-973E-85A113B4FF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60A065D-D98D-4898-952D-4CA5430097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7DE96-1D7D-46A5-A05E-88346ECE71F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944096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06C33E-A9AA-408C-A12C-30D3F32F61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CE6770-0D94-480D-816C-C86FA1FBF3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0303584-152B-4B6F-B3D4-1A71502DC6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ADF9A2C-E02B-4503-9090-76D2BF37397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6891A8D-741C-4D56-8205-9A6D540605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FE2522E-FEA9-4152-A92B-B5BBC81B03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8C357F-7D7F-4246-B091-AE97FDC1FCFA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41D1AF7-9845-408E-8F45-12F48668F5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4908F45-AA63-4CCD-94AB-BB9BBD7D16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7DE96-1D7D-46A5-A05E-88346ECE71F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613948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9346C4-D744-4FC2-99F7-68B7BC23B5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49B3473-4551-48DF-9B0B-AC1071FED7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8C357F-7D7F-4246-B091-AE97FDC1FCFA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2DD2EE1-6A0F-4AC2-84AD-184734EBC5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E9E6E9D-ECA5-4573-955C-57E24875D4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7DE96-1D7D-46A5-A05E-88346ECE71F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782371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FD8A270-53D6-41B7-B82A-2BA4D3C79E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8C357F-7D7F-4246-B091-AE97FDC1FCFA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D68597A-238B-4468-ADCB-0A6DCE9DC8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6F80D9B-3698-484B-92E0-07504C6FBE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7DE96-1D7D-46A5-A05E-88346ECE71F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957312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B6303A-8EB8-474C-9791-62CDB4FAF0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B748CB-4AC8-44C6-BD6B-7B503B8558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586D954-BFE4-47EF-A328-36AB2C968A4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2E9E6C4-F809-4451-8EF5-5D5B9ED399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8C357F-7D7F-4246-B091-AE97FDC1FCFA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217E1B5-9EA4-4B14-881E-25FA93852B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87DB39-A0DC-4D5A-A046-C4087EB419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7DE96-1D7D-46A5-A05E-88346ECE71F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099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90E782-3848-4279-B45F-5755C043A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E06E94A-2F23-4FE9-8B60-85849DDB3FC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E8F8AC5-53DD-469F-B4AD-010888657F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77AC662-AA1D-41F3-8C94-7149BD87C2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8C357F-7D7F-4246-B091-AE97FDC1FCFA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826C84A-BE8A-4091-A5A5-E475B71177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616F542-A05D-41A1-A4DD-7E521611F1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7DE96-1D7D-46A5-A05E-88346ECE71F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213035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76B6954-4586-41DF-ACF0-39C4C654A2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D9CC3D-F9A7-4E72-AF1F-4F88E07A81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0F9738-713A-4E82-B6E1-63BDAD3F0BD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8C357F-7D7F-4246-B091-AE97FDC1FCFA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D52CD7-A937-451D-8F51-AC524F02E1C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A8EF54-192F-4965-94A1-8A509C0F2B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C7DE96-1D7D-46A5-A05E-88346ECE71F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868159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7F0E2FF-2143-4FC2-B03B-9BF2774F20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30049"/>
            <a:ext cx="9144000" cy="2797901"/>
          </a:xfrm>
        </p:spPr>
        <p:txBody>
          <a:bodyPr>
            <a:normAutofit/>
          </a:bodyPr>
          <a:lstStyle/>
          <a:p>
            <a:r>
              <a:rPr lang="en-AU" sz="22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Souls of men! why will ye scatter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Like a crowd of frightened sheep?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Foolish hearts! why will ye wander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From a love so true and deep?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22354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7F0E2FF-2143-4FC2-B03B-9BF2774F20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47603"/>
            <a:ext cx="9144000" cy="2762794"/>
          </a:xfrm>
        </p:spPr>
        <p:txBody>
          <a:bodyPr>
            <a:normAutofit/>
          </a:bodyPr>
          <a:lstStyle/>
          <a:p>
            <a:r>
              <a:rPr lang="en-AU" sz="2000" dirty="0">
                <a:solidFill>
                  <a:schemeClr val="bg1"/>
                </a:solidFill>
              </a:rPr>
              <a:t>Verse </a:t>
            </a:r>
            <a:r>
              <a:rPr lang="en-AU" sz="2000" b="0" i="0" dirty="0">
                <a:solidFill>
                  <a:schemeClr val="bg1"/>
                </a:solidFill>
                <a:effectLst/>
              </a:rPr>
              <a:t>2.</a:t>
            </a:r>
            <a:br>
              <a:rPr lang="en-AU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Was there ever kindest shepherd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Half so gentle, half so sweet,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As the Saviour who would have us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Come and gather round His feet?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35004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7F0E2FF-2143-4FC2-B03B-9BF2774F20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90725"/>
            <a:ext cx="9144000" cy="2876550"/>
          </a:xfrm>
        </p:spPr>
        <p:txBody>
          <a:bodyPr>
            <a:normAutofit/>
          </a:bodyPr>
          <a:lstStyle/>
          <a:p>
            <a:r>
              <a:rPr lang="en-AU" b="0" i="0" dirty="0">
                <a:solidFill>
                  <a:schemeClr val="bg1"/>
                </a:solidFill>
                <a:effectLst/>
              </a:rPr>
              <a:t>Verse 3.</a:t>
            </a:r>
            <a:br>
              <a:rPr lang="en-AU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There's a wideness in God's mercy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Like the wideness of the sea;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There's a kindness in His justice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Which is more than liberty.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53210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7F0E2FF-2143-4FC2-B03B-9BF2774F20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895475"/>
            <a:ext cx="9144000" cy="2733676"/>
          </a:xfrm>
        </p:spPr>
        <p:txBody>
          <a:bodyPr>
            <a:normAutofit/>
          </a:bodyPr>
          <a:lstStyle/>
          <a:p>
            <a:r>
              <a:rPr lang="en-AU" b="0" i="0" dirty="0">
                <a:solidFill>
                  <a:schemeClr val="bg1"/>
                </a:solidFill>
                <a:effectLst/>
              </a:rPr>
              <a:t>Verse 4.</a:t>
            </a:r>
            <a:br>
              <a:rPr lang="en-AU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There is welcome for the sinner,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And more graces for the good;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There is mercy with the Saviour;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There is healing in His blood.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12373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7F0E2FF-2143-4FC2-B03B-9BF2774F20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04950"/>
            <a:ext cx="9144000" cy="3086100"/>
          </a:xfrm>
        </p:spPr>
        <p:txBody>
          <a:bodyPr>
            <a:normAutofit/>
          </a:bodyPr>
          <a:lstStyle/>
          <a:p>
            <a:r>
              <a:rPr lang="en-AU" b="0" i="0" dirty="0">
                <a:solidFill>
                  <a:schemeClr val="bg1"/>
                </a:solidFill>
                <a:effectLst/>
              </a:rPr>
              <a:t>Verse 5.</a:t>
            </a:r>
            <a:br>
              <a:rPr lang="en-AU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But we make His love too narrow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By false limits of our own;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And we lose the tender shepherd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In the judge upon the throne.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50711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7F0E2FF-2143-4FC2-B03B-9BF2774F20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57350"/>
            <a:ext cx="9144000" cy="3171825"/>
          </a:xfrm>
        </p:spPr>
        <p:txBody>
          <a:bodyPr>
            <a:normAutofit/>
          </a:bodyPr>
          <a:lstStyle/>
          <a:p>
            <a:r>
              <a:rPr lang="en-AU" b="0" i="0">
                <a:solidFill>
                  <a:schemeClr val="bg1"/>
                </a:solidFill>
                <a:effectLst/>
              </a:rPr>
              <a:t>Verse 6.</a:t>
            </a:r>
            <a:br>
              <a:rPr lang="en-AU">
                <a:solidFill>
                  <a:schemeClr val="bg1"/>
                </a:solidFill>
              </a:rPr>
            </a:br>
            <a:r>
              <a:rPr lang="en-AU" sz="4000" b="0" i="0">
                <a:solidFill>
                  <a:schemeClr val="bg1"/>
                </a:solidFill>
                <a:effectLst/>
              </a:rPr>
              <a:t>For the love of God is broader</a:t>
            </a:r>
            <a:br>
              <a:rPr lang="en-AU" sz="4000">
                <a:solidFill>
                  <a:schemeClr val="bg1"/>
                </a:solidFill>
              </a:rPr>
            </a:br>
            <a:r>
              <a:rPr lang="en-AU" sz="4000" b="0" i="0">
                <a:solidFill>
                  <a:schemeClr val="bg1"/>
                </a:solidFill>
                <a:effectLst/>
              </a:rPr>
              <a:t>Than the measure of man's mind;</a:t>
            </a:r>
            <a:br>
              <a:rPr lang="en-AU" sz="4000">
                <a:solidFill>
                  <a:schemeClr val="bg1"/>
                </a:solidFill>
              </a:rPr>
            </a:br>
            <a:r>
              <a:rPr lang="en-AU" sz="4000" b="0" i="0">
                <a:solidFill>
                  <a:schemeClr val="bg1"/>
                </a:solidFill>
                <a:effectLst/>
              </a:rPr>
              <a:t>And the heart of the Eternal</a:t>
            </a:r>
            <a:br>
              <a:rPr lang="en-AU" sz="4000">
                <a:solidFill>
                  <a:schemeClr val="bg1"/>
                </a:solidFill>
              </a:rPr>
            </a:br>
            <a:r>
              <a:rPr lang="en-AU" sz="4000" b="0" i="0">
                <a:solidFill>
                  <a:schemeClr val="bg1"/>
                </a:solidFill>
                <a:effectLst/>
              </a:rPr>
              <a:t>Is most wonderfully kind.</a:t>
            </a:r>
            <a:endParaRPr lang="en-AU" dirty="0">
              <a:solidFill>
                <a:schemeClr val="bg1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0D16516-50C6-478D-B31B-2764844C4306}"/>
              </a:ext>
            </a:extLst>
          </p:cNvPr>
          <p:cNvSpPr/>
          <p:nvPr/>
        </p:nvSpPr>
        <p:spPr>
          <a:xfrm>
            <a:off x="438150" y="5628412"/>
            <a:ext cx="6096000" cy="90024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CCLI Song # 3101551</a:t>
            </a:r>
          </a:p>
          <a:p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Frederick William Faber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Public Domain</a:t>
            </a:r>
          </a:p>
          <a:p>
            <a:r>
              <a:rPr lang="en-AU" sz="105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AU" sz="105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AU" sz="105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AU" sz="105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AU" sz="105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AU" sz="105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AU" sz="1050" b="0" i="1" dirty="0">
              <a:solidFill>
                <a:schemeClr val="bg1"/>
              </a:solidFill>
              <a:effectLst/>
              <a:latin typeface="akagi_probook"/>
            </a:endParaRPr>
          </a:p>
          <a:p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CCLI Licence #</a:t>
            </a:r>
          </a:p>
        </p:txBody>
      </p:sp>
    </p:spTree>
    <p:extLst>
      <p:ext uri="{BB962C8B-B14F-4D97-AF65-F5344CB8AC3E}">
        <p14:creationId xmlns:p14="http://schemas.microsoft.com/office/powerpoint/2010/main" val="30885424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234</Words>
  <Application>Microsoft Office PowerPoint</Application>
  <PresentationFormat>Widescreen</PresentationFormat>
  <Paragraphs>12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2022-01-31T08:14:36Z</dcterms:created>
  <dcterms:modified xsi:type="dcterms:W3CDTF">2023-08-13T06:10:22Z</dcterms:modified>
</cp:coreProperties>
</file>