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2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712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A0724F-797B-B561-3BD9-C2CD5F1090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D81FE0-7DEB-7C30-6DD5-CCF198797A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781A14-FD75-A94A-7F47-35C46A981B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330BB8-FCCE-4E3F-BE98-899280DA0C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71542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0CBD4E-B8DF-D86F-B026-6EFCCF21D4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6934FE-24BC-C527-8D08-AA3E17C405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520414-0163-0403-9E08-9209F3F42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43A76-7935-4F06-AE13-6F5FAA09895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477316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C04810-AFD8-039D-01F0-84EAAF656F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CC0C5E-3214-11BF-3F02-3C01A4D16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8FD99A-8697-40EA-C7D7-FCC9B34DF4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C409F8-D093-480A-B5EC-736F7238835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0664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D0C274-0A3D-B918-F308-C4DDB74E4F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E67AE8-BD9F-CE90-7083-4A0044ECE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46EE03-5136-072C-D54F-60268A00E5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44E7D-4E81-4CBD-8926-90FA47B6F7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68855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076F25-96DF-CF63-4BEF-68F575A4BD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915C3-01AE-9FAA-511B-4CEA4F0F9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18A0F2-9A00-8DC6-6657-AEDC7F952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64B3A7-2E58-408B-9C74-889EA48432F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935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CD17D3E-3659-FDD7-F75B-29711B23AB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CBCFE9A-1CF8-93C1-E7FD-C1D053B856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531FCD5-2FA4-A559-F3DB-5A22CA5D6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819F6C-A69B-44DC-874D-08528BE34D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702075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2352FB5-0F75-1ABB-FCBB-8753FA55B3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7D79FC8-E3C7-8D67-B5F5-A02B0BE7B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F1E9E38-ECCF-F97A-14EF-0242F937C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13392E-EA09-4A9C-9481-1E16212C52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3286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4E22F59-3D6C-1947-B4D4-D76443D078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80A9E63-D6E5-1CDC-9FB7-CB643D52FD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9438937-F516-DF7B-B7C8-902592572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8AE06-9005-46ED-8D14-A59BEB98D3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6151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6EA9F30-4531-9D9A-48F0-7777C5276D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3B9F1F1-218A-904A-A5D2-155C39261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D2B3188-600A-BABD-B46D-17E2C14FE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D6DB7-4244-4CB5-80FC-D2C4C9BFE3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5382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4174E60-A491-2B31-7AD8-4575347C96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DDDFD64-E76D-06E2-2BFD-A8891EE6C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0008152-C966-84DA-9005-255558F73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7A34E4-B806-46A0-9460-2CBEE659CD8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70241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02307C7-E854-6DF1-D312-29E050ED3B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B72DBC6-A109-870C-C451-B72BAC088C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805BD29-F06A-1072-716E-58516A3D73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7FA7F-C30D-4999-B547-4EFC9FA713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695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F5BD5D29-2D86-AE32-872B-BFAD846512A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450D0ED-1BA8-A2A1-AC60-9A8620042B6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93FFA6-A3A2-68C9-AC23-5C3A1A2957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7844B5-9A66-AAB6-785D-8BC143C991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793F45-ABD9-904A-43AA-7EA928009D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2BE3E0E-0A41-4DD4-80A0-3F4F870AE91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AE9F937-CD59-98D9-55D2-340F2E33B7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80728"/>
            <a:ext cx="9144000" cy="4968552"/>
          </a:xfrm>
        </p:spPr>
        <p:txBody>
          <a:bodyPr/>
          <a:lstStyle/>
          <a:p>
            <a:r>
              <a:rPr lang="en-AU" altLang="en-US" sz="2000" dirty="0"/>
              <a:t>Verse 1</a:t>
            </a:r>
          </a:p>
          <a:p>
            <a:r>
              <a:rPr lang="en-AU" altLang="en-US" sz="4000" dirty="0"/>
              <a:t>Courage, brother, do not stumble,</a:t>
            </a:r>
            <a:br>
              <a:rPr lang="en-AU" altLang="en-US" sz="4000" dirty="0"/>
            </a:br>
            <a:r>
              <a:rPr lang="en-AU" altLang="en-US" sz="4000" dirty="0"/>
              <a:t>Though thy path be dark as night;</a:t>
            </a:r>
            <a:br>
              <a:rPr lang="en-AU" altLang="en-US" sz="4000" dirty="0"/>
            </a:br>
            <a:r>
              <a:rPr lang="en-AU" altLang="en-US" sz="4000" dirty="0"/>
              <a:t>There's a star to guide the humble:</a:t>
            </a:r>
            <a:br>
              <a:rPr lang="en-AU" altLang="en-US" sz="4000" dirty="0"/>
            </a:br>
            <a:r>
              <a:rPr lang="en-AU" altLang="en-US" sz="4000" dirty="0"/>
              <a:t>Trust in God and do the right.</a:t>
            </a:r>
            <a:br>
              <a:rPr lang="en-AU" altLang="en-US" sz="4000" dirty="0"/>
            </a:br>
            <a:r>
              <a:rPr lang="en-AU" altLang="en-US" sz="4000" dirty="0"/>
              <a:t>Let the road be long and dreary,</a:t>
            </a:r>
            <a:br>
              <a:rPr lang="en-AU" altLang="en-US" sz="4000" dirty="0"/>
            </a:br>
            <a:r>
              <a:rPr lang="en-AU" altLang="en-US" sz="4000" dirty="0"/>
              <a:t>And its end far out of sight,</a:t>
            </a:r>
            <a:br>
              <a:rPr lang="en-AU" altLang="en-US" sz="4000" dirty="0"/>
            </a:br>
            <a:r>
              <a:rPr lang="en-AU" altLang="en-US" sz="4000" dirty="0"/>
              <a:t>Foot it bravely, strong or weary:</a:t>
            </a:r>
            <a:br>
              <a:rPr lang="en-AU" altLang="en-US" sz="4000" dirty="0"/>
            </a:br>
            <a:r>
              <a:rPr lang="en-AU" altLang="en-US" sz="4000" dirty="0"/>
              <a:t>Trust in God and do the right.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80183B08-2534-4A20-3A78-FAE05033F3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24744"/>
            <a:ext cx="9144000" cy="4653756"/>
          </a:xfrm>
        </p:spPr>
        <p:txBody>
          <a:bodyPr/>
          <a:lstStyle/>
          <a:p>
            <a:r>
              <a:rPr lang="en-AU" altLang="en-US" sz="2000" dirty="0"/>
              <a:t>Verse 2 </a:t>
            </a:r>
            <a:br>
              <a:rPr lang="en-AU" altLang="en-US" dirty="0"/>
            </a:br>
            <a:r>
              <a:rPr lang="en-AU" altLang="en-US" sz="4000" dirty="0"/>
              <a:t>Simple rule and safest guiding,</a:t>
            </a:r>
            <a:br>
              <a:rPr lang="en-AU" altLang="en-US" sz="4000" dirty="0"/>
            </a:br>
            <a:r>
              <a:rPr lang="en-AU" altLang="en-US" sz="4000" dirty="0"/>
              <a:t>Inward peace and inward light,</a:t>
            </a:r>
            <a:br>
              <a:rPr lang="en-AU" altLang="en-US" sz="4000" dirty="0"/>
            </a:br>
            <a:r>
              <a:rPr lang="en-AU" altLang="en-US" sz="4000" dirty="0"/>
              <a:t>Star upon our path abiding:</a:t>
            </a:r>
            <a:br>
              <a:rPr lang="en-AU" altLang="en-US" sz="4000" dirty="0"/>
            </a:br>
            <a:r>
              <a:rPr lang="en-AU" altLang="en-US" sz="4000" dirty="0"/>
              <a:t>Trust in God and do the right.</a:t>
            </a:r>
            <a:br>
              <a:rPr lang="en-AU" altLang="en-US" sz="4000" dirty="0"/>
            </a:br>
            <a:r>
              <a:rPr lang="en-AU" altLang="en-US" sz="4000" dirty="0"/>
              <a:t>Courage, brother, do not stumble,</a:t>
            </a:r>
            <a:br>
              <a:rPr lang="en-AU" altLang="en-US" sz="4000" dirty="0"/>
            </a:br>
            <a:r>
              <a:rPr lang="en-AU" altLang="en-US" sz="4000" dirty="0"/>
              <a:t>Though thy path be dark as night;</a:t>
            </a:r>
            <a:br>
              <a:rPr lang="en-AU" altLang="en-US" sz="4000" dirty="0"/>
            </a:br>
            <a:r>
              <a:rPr lang="en-AU" altLang="en-US" sz="4000" dirty="0"/>
              <a:t>There's a star to guide the humble:</a:t>
            </a:r>
            <a:br>
              <a:rPr lang="en-AU" altLang="en-US" sz="4000" dirty="0"/>
            </a:br>
            <a:r>
              <a:rPr lang="en-AU" altLang="en-US" sz="4000" dirty="0"/>
              <a:t>Trust in God and do the </a:t>
            </a:r>
            <a:r>
              <a:rPr lang="en-AU" altLang="en-US" sz="4000"/>
              <a:t>right.</a:t>
            </a:r>
            <a:endParaRPr lang="en-AU" altLang="en-US" sz="4000" dirty="0"/>
          </a:p>
        </p:txBody>
      </p:sp>
      <p:sp>
        <p:nvSpPr>
          <p:cNvPr id="3075" name="Rectangle 1">
            <a:extLst>
              <a:ext uri="{FF2B5EF4-FFF2-40B4-BE49-F238E27FC236}">
                <a16:creationId xmlns:a16="http://schemas.microsoft.com/office/drawing/2014/main" id="{3C4FD44A-975A-5A88-8214-AE8B291D55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938" y="5778500"/>
            <a:ext cx="6096000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1100">
                <a:latin typeface="akagi_probook"/>
              </a:rPr>
              <a:t>CCLI Song # 5443516</a:t>
            </a:r>
          </a:p>
          <a:p>
            <a:pPr eaLnBrk="1" hangingPunct="1"/>
            <a:r>
              <a:rPr lang="en-AU" altLang="en-US" sz="1100">
                <a:latin typeface="akagi_probook"/>
              </a:rPr>
              <a:t>Norman Macleod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1100">
                <a:latin typeface="akagi_probook"/>
              </a:rPr>
              <a:t>Public Domain</a:t>
            </a:r>
          </a:p>
          <a:p>
            <a:pPr eaLnBrk="1" hangingPunct="1"/>
            <a:r>
              <a:rPr lang="en-AU" altLang="en-US" sz="1100" i="1">
                <a:latin typeface="akagi_probook"/>
              </a:rPr>
              <a:t>For use solely with the SongSelect® </a:t>
            </a:r>
            <a:r>
              <a:rPr lang="en-AU" altLang="en-US" sz="1100" i="1">
                <a:latin typeface="akagi_probook"/>
                <a:hlinkClick r:id="rId2"/>
              </a:rPr>
              <a:t>Terms of Use</a:t>
            </a:r>
            <a:r>
              <a:rPr lang="en-AU" altLang="en-US" sz="1100" i="1">
                <a:latin typeface="akagi_probook"/>
              </a:rPr>
              <a:t>. All rights reserved. </a:t>
            </a:r>
            <a:r>
              <a:rPr lang="en-AU" altLang="en-US" sz="1100" i="1">
                <a:latin typeface="akagi_probook"/>
                <a:hlinkClick r:id="rId3"/>
              </a:rPr>
              <a:t>www.ccli.com</a:t>
            </a:r>
            <a:endParaRPr lang="en-AU" altLang="en-US" sz="1100" i="1">
              <a:latin typeface="akagi_probook"/>
            </a:endParaRPr>
          </a:p>
          <a:p>
            <a:pPr eaLnBrk="1" hangingPunct="1"/>
            <a:r>
              <a:rPr lang="en-AU" altLang="en-US" sz="11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172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716. Courage, brother, do not stumble, Though thy path be dark as night; There's a star to guide the humble: Trust in God and do the right. Let the road be long and dreary, And its end far out of sight, Foot it bravely, strong or weary: Trust in God and do the right.</dc:title>
  <dc:creator>Perth Fortress Salvos</dc:creator>
  <cp:lastModifiedBy>Narelle Wheaton</cp:lastModifiedBy>
  <cp:revision>3</cp:revision>
  <dcterms:created xsi:type="dcterms:W3CDTF">1999-03-05T08:31:18Z</dcterms:created>
  <dcterms:modified xsi:type="dcterms:W3CDTF">2023-08-14T02:39:46Z</dcterms:modified>
</cp:coreProperties>
</file>