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sldIdLst>
    <p:sldId id="256" r:id="rId2"/>
    <p:sldId id="347" r:id="rId3"/>
    <p:sldId id="276" r:id="rId4"/>
    <p:sldId id="354" r:id="rId5"/>
    <p:sldId id="297" r:id="rId6"/>
    <p:sldId id="355" r:id="rId7"/>
    <p:sldId id="322" r:id="rId8"/>
    <p:sldId id="35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3DCA30-96D3-279E-24DE-19FABE5CB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87134-2609-AEFF-DCB3-3B81D6007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22D8C-F00F-AED3-874E-A19BD6F58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2ECB0-83A9-45DD-8E29-071C8D8657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2308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D1F689-E7FA-F750-E720-7ABCF1250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25BC25-FD70-D6BA-1308-8D3FAD07F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D83B82-AE15-AF35-8D9F-24504CC5B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23AE3-EC80-4BFC-8FE5-2F4C133BA5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6799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8B5774-C081-3EA5-6310-5FB82F032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5D1687-3239-D712-F45B-175AE975F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5E26E-C3EC-1AF3-1C3C-2C7A587F8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51C7C-3EF5-4FE6-BC32-A3CFA1A700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7065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706501-1955-73D2-CA95-A25A6484E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D6E401-83CC-B093-8EA5-884B40EA9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38883-D89C-5739-BE0D-7F6B31523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7AFB8-FE9C-465B-A57B-A6C14DBEA3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1033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149CB0-C32D-AF0E-D084-DC8E87EE4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FA4978-6AD2-E031-0973-34AE36D41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D6CF2-8946-9767-3A2D-B515D5F0A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35AB0-0EDA-4B9F-97A3-6F3C7F5E1B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4941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27D2A40-4AD2-726E-24C9-704D2377E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479C149-D89D-36FB-B336-46B4E00C5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4EDA909-9747-606F-0F46-230590A13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CDF5C-FD27-40B2-8B0C-E3457AEDA0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7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423A539-64C6-4E8B-3C26-D669BFC2A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6A5F1D6-04DE-608A-AE41-CFEDCC10C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50956F7-032C-AAFB-C694-029714347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8EEF2-8DD4-4F8B-B3BE-832E12D3D7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9705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E0AE51E-EAF7-5429-B5DF-453FBAF5B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4F7476D-C531-0FAA-7E23-60D098AEB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4F99B93-756C-31FC-222C-B6CF09B84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D587D-A943-4B68-B216-2AD1D150BF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4786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606799B-3E24-E87A-5515-2389EAB67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9421E8F-E4EA-7BAA-6DEA-8B71DED0D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74D0280-54CB-0F01-A4A2-9B37D6F32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9E6C3-642C-49A3-93EE-749F54D662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8931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F3AE478-8076-3174-42D7-C137123C2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100D512-D1D3-C6B2-27B6-20261C87A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DB7116E-D26B-F54D-35F2-9216C65A3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2F467-5C14-4E48-BB7C-39D07EEA91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3616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B6A4D6C-C614-842C-E743-2AA544F5E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8CBBC45-80CE-2D33-1C2E-7F56755B0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A8EF20-6C86-CAB9-619B-22AB96C16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53A3A-2AD3-4104-8CAC-FE1C24CADD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1921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BE1965C-9F35-B555-61A3-2612C10B6A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EF528C0-B1F1-56FE-44C2-63CBD045C1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F6380-835E-2DD5-425C-743AA3BFC4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1BECCC-35D1-4687-F9C8-F3C07FBE86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ED0ED-80FA-76E8-AAA8-4D9EFEE83C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01B51F-C0DD-4026-9206-05B6AB8C0B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2E5CE89F-6EF7-AE77-D3ED-149D520D8B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7556" y="1845159"/>
            <a:ext cx="10656887" cy="316768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Is it nothing to you that one day Jesus came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All our sorrow and suffering to share?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He came as the light of new hope for a world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solidFill>
                  <a:srgbClr val="FFFFFF"/>
                </a:solidFill>
              </a:rPr>
              <a:t>In the day of its darkest despair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358C4828-E4A6-5F80-85C9-08EBDF1EFF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093" y="440531"/>
            <a:ext cx="10945813" cy="59769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 dirty="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Is it nothing to you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that his cross speaks our shame?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Is it nothing to you,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for whose cleansing he came,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That our guilt made his Calvary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pierced his hands through?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Is it nothing to you?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Is it nothing, nothing to you?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251FB056-1722-B474-AEDD-EBAF97C305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8" y="1268413"/>
            <a:ext cx="10728325" cy="34972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>
                <a:solidFill>
                  <a:srgbClr val="FFFFFF"/>
                </a:solidFill>
              </a:rPr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rgbClr val="FFFFFF"/>
                </a:solidFill>
              </a:rPr>
              <a:t>Is it nothing to you that one day Jesus gave,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rgbClr val="FFFFFF"/>
                </a:solidFill>
              </a:rPr>
              <a:t>Gave in love of his measureless all?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rgbClr val="FFFFFF"/>
                </a:solidFill>
              </a:rPr>
              <a:t>So richly he poured out his limitless life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rgbClr val="FFFFFF"/>
                </a:solidFill>
              </a:rPr>
              <a:t>When he answered our pitiful call.</a:t>
            </a:r>
          </a:p>
          <a:p>
            <a:pPr algn="ctr">
              <a:buFont typeface="Wingdings" panose="05000000000000000000" pitchFamily="2" charset="2"/>
              <a:buNone/>
            </a:pPr>
            <a:endParaRPr lang="en-AU" altLang="en-US" sz="44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2AD4E229-5DA7-A1C8-E803-5D22D4932B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476250"/>
            <a:ext cx="10945813" cy="59769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Is it nothing to you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his cross speaks our shame?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Is it nothing to you,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whose cleansing he came,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our guilt made his Calvary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pierced his hands through?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Is it nothing to you?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Is it nothing, nothing to you?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752BF512-71C6-717A-AC22-7B11FD4930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1268413"/>
            <a:ext cx="10656888" cy="331311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>
                <a:solidFill>
                  <a:srgbClr val="FFFFFF"/>
                </a:solidFill>
              </a:rPr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rgbClr val="FFFFFF"/>
                </a:solidFill>
              </a:rPr>
              <a:t>Is it nothing to you that one day Jesus died,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rgbClr val="FFFFFF"/>
                </a:solidFill>
              </a:rPr>
              <a:t>That men mocked him and, heedless, passed by?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rgbClr val="FFFFFF"/>
                </a:solidFill>
              </a:rPr>
              <a:t>No sorrow was e'er like the sorrow he bore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rgbClr val="FFFFFF"/>
                </a:solidFill>
              </a:rPr>
              <a:t>When they scorned him and left him to die.</a:t>
            </a:r>
          </a:p>
          <a:p>
            <a:pPr algn="ctr">
              <a:buFont typeface="Wingdings" panose="05000000000000000000" pitchFamily="2" charset="2"/>
              <a:buNone/>
            </a:pPr>
            <a:endParaRPr lang="en-AU" altLang="en-US" sz="44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B6BBBFF8-10D3-C769-7A33-2CDCD2C1E6C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476250"/>
            <a:ext cx="10945813" cy="59769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Is it nothing to you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his cross speaks our shame?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Is it nothing to you,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whose cleansing he came,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our guilt made his Calvary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pierced his hands through?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Is it nothing to you?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Is it nothing, nothing to you?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6EE515E3-345F-8121-95C5-D1ED123F83B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5838" y="1052513"/>
            <a:ext cx="10220325" cy="36004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>
                <a:solidFill>
                  <a:srgbClr val="FFFFFF"/>
                </a:solidFill>
              </a:rPr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rgbClr val="FFFFFF"/>
                </a:solidFill>
              </a:rPr>
              <a:t>Is it nothing to you that today Jesus saves?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rgbClr val="FFFFFF"/>
                </a:solidFill>
              </a:rPr>
              <a:t>Though we stand all condemned before God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rgbClr val="FFFFFF"/>
                </a:solidFill>
              </a:rPr>
              <a:t>He carries our sin on his own loving heart,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solidFill>
                  <a:srgbClr val="FFFFFF"/>
                </a:solidFill>
              </a:rPr>
              <a:t>And he saves by his pardoning blood.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B9C32710-BA64-AFA7-9C34-65CE32B9C8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476250"/>
            <a:ext cx="10945813" cy="59769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Is it nothing to you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his cross speaks our shame?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Is it nothing to you,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whose cleansing he came,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our guilt made his Calvary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pierced his hands through?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Is it nothing to you?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Is it nothing, nothing to you?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83F4FAF-4A97-3009-302B-86576015052E}"/>
              </a:ext>
            </a:extLst>
          </p:cNvPr>
          <p:cNvSpPr/>
          <p:nvPr/>
        </p:nvSpPr>
        <p:spPr>
          <a:xfrm>
            <a:off x="191344" y="5877272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3353907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Albert E. </a:t>
            </a:r>
            <a:r>
              <a:rPr lang="en-AU" sz="1050" dirty="0" err="1">
                <a:latin typeface="akagi_probook"/>
              </a:rPr>
              <a:t>Mingay</a:t>
            </a:r>
            <a:endParaRPr lang="en-AU" sz="1050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406</Words>
  <Application>Microsoft Office PowerPoint</Application>
  <PresentationFormat>Widescreen</PresentationFormat>
  <Paragraphs>61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245. Is It Nothing to You </dc:title>
  <dc:creator>E. Langley Smith</dc:creator>
  <cp:lastModifiedBy>Narelle Wheaton</cp:lastModifiedBy>
  <cp:revision>7</cp:revision>
  <dcterms:created xsi:type="dcterms:W3CDTF">2001-10-12T22:41:00Z</dcterms:created>
  <dcterms:modified xsi:type="dcterms:W3CDTF">2023-08-13T05:51:22Z</dcterms:modified>
</cp:coreProperties>
</file>