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5" r:id="rId1"/>
  </p:sldMasterIdLst>
  <p:sldIdLst>
    <p:sldId id="308" r:id="rId2"/>
    <p:sldId id="276" r:id="rId3"/>
    <p:sldId id="289" r:id="rId4"/>
    <p:sldId id="311" r:id="rId5"/>
    <p:sldId id="297" r:id="rId6"/>
    <p:sldId id="312" r:id="rId7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8EA4B37-87C5-64FD-5F5A-6874BFD9CC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ADC1E4-7FB8-C2BA-02D4-C4C4492CDE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B681E6-F4D9-1D2B-2BE2-676D3095BE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6C1288-88B6-4289-80F3-BB575D3AB2A2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1301219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9310ED8-FB53-E7D5-B07B-D5E3BB0B42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AADC9FB-7D5F-AF57-4640-385962BFE1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710CF60-7EEF-08EF-960D-CAD7AFBAC0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4A1488-36D4-4146-96E4-1DFAE11BDA14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9753249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A239927-5FFF-EFD3-FED2-CEF4321227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C4556CD-656A-B26B-1AE5-071298B463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D73D737-F8E2-638D-D2E7-9303F1ED58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2B99B7-01E9-4C75-98A0-8480EF47F1B4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7414983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6CC8B5B-827C-E4D9-0F1C-9679495F41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F014B3-C52D-C979-0480-C68DF05461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5DC3A7-5E41-EA55-0094-9B224FCA4B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B67379-09EF-4A08-9F54-CB71E8E0CB74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8552927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0989F52-F31F-689E-B43D-FBE7495B82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EFA9E7-C577-7F9F-18C2-C6A8B05BBB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C3D53E7-A0BB-F12F-5FDD-E967D9BE29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C4FAB6-D36E-4C50-9973-925F4B8B2135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4278467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18F56EC4-1652-FE92-6360-64D710FAE1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2B0DB755-C191-0FF4-08EB-043116EA39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49D30249-F829-4D87-7743-C5C60465EB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38C5C5-15C2-4085-81B7-D8C49D3AD22B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0538939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8BDB688C-B3DC-9C80-34D6-6D30AE1A45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AC8A6F34-DF1E-A7E8-1564-C11C5F315C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E320BEA3-8FF0-54B5-D846-B13FE17E12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806581-4AF2-4774-8BC8-B9382D8EA0AA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1456886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B306BDED-DC5C-43FC-93D1-6E6D7725C2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4FE68876-3355-26DF-F338-8A8399E3B5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F8AF8E08-26D7-4D62-FEE2-B85A34F245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933349-687F-4573-9618-6C9F95DE7529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4146419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DE5C5017-AB5B-F99C-8DDA-90BA444B07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6786E92C-D11F-4007-FDA4-A7293D236B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234C18D-CBFB-217E-D572-019E967FC1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202C94-566F-44F1-84E1-42F47E012EE1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6035231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E8AD0B46-2D1E-AB26-C9B4-AF88812E39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1ADDDEFE-5639-CF51-ACBE-ECA3466BCF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0CBD246-0D4D-FA8A-3ECC-135D49B195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1140B3-40FA-4071-8764-551FE15989E9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2762266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79C6EA71-65DE-E3B8-D6CB-5F474E2320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2041DD74-FD3D-7588-E754-505D0DE3D6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6270EDE-66BA-8ECE-0CFA-C9077A7578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7FCEF2-05E7-4F5B-8489-FF1B8EDD0325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2161554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42BACEE4-5F5F-0F37-F76A-FA2090CBF97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66A45FE9-F747-10F4-6AC5-60B7E9653D4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C76B19D-703C-A156-D302-0C14C2F4FA5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295BBC2-8535-3950-7AF9-7178F7951CE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FAC74F1-E2ED-AEB2-C9C7-41D8908413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788E9393-EBD9-4E5B-9251-81D723C16B82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>
            <a:extLst>
              <a:ext uri="{FF2B5EF4-FFF2-40B4-BE49-F238E27FC236}">
                <a16:creationId xmlns:a16="http://schemas.microsoft.com/office/drawing/2014/main" id="{20DB87F1-68CD-4D63-3348-6CCDEC4BEE3C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379537" y="1809155"/>
            <a:ext cx="9432925" cy="3239690"/>
          </a:xfrm>
        </p:spPr>
        <p:txBody>
          <a:bodyPr/>
          <a:lstStyle/>
          <a:p>
            <a:pPr marL="0" indent="0" algn="ctr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AU" altLang="en-US" sz="2000" dirty="0"/>
              <a:t>Verse 1</a:t>
            </a:r>
          </a:p>
          <a:p>
            <a:pPr marL="0" indent="0" algn="ctr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AU" altLang="en-US" sz="4000" dirty="0"/>
              <a:t>Are you seeking joys that will not fade</a:t>
            </a:r>
            <a:r>
              <a:rPr lang="en-US" altLang="en-US" sz="4000" dirty="0"/>
              <a:t>?</a:t>
            </a:r>
          </a:p>
          <a:p>
            <a:pPr marL="0" indent="0" algn="ctr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AU" altLang="en-US" sz="4000" dirty="0"/>
              <a:t>Lasting pleasure, by God's mercy made?</a:t>
            </a:r>
          </a:p>
          <a:p>
            <a:pPr marL="0" indent="0" algn="ctr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AU" altLang="en-US" sz="4000" dirty="0"/>
              <a:t>Christ is waiting, fulness of joy he brings;  </a:t>
            </a:r>
          </a:p>
          <a:p>
            <a:pPr marL="0" indent="0" algn="ctr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AU" altLang="en-US" sz="4000" dirty="0"/>
              <a:t>Swing wide the door of your heart </a:t>
            </a:r>
          </a:p>
          <a:p>
            <a:pPr marL="0" indent="0" algn="ctr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AU" altLang="en-US" sz="4000" dirty="0"/>
              <a:t>to the King of kings.</a:t>
            </a:r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3">
            <a:extLst>
              <a:ext uri="{FF2B5EF4-FFF2-40B4-BE49-F238E27FC236}">
                <a16:creationId xmlns:a16="http://schemas.microsoft.com/office/drawing/2014/main" id="{1674B2E8-7E5F-DD76-A6BA-29081881ACC3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343818" y="932892"/>
            <a:ext cx="9504363" cy="4992216"/>
          </a:xfrm>
        </p:spPr>
        <p:txBody>
          <a:bodyPr/>
          <a:lstStyle/>
          <a:p>
            <a:pPr algn="ctr"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en-AU" altLang="en-US" sz="2000" dirty="0"/>
              <a:t>Chorus</a:t>
            </a:r>
          </a:p>
          <a:p>
            <a:pPr algn="ctr"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en-AU" altLang="en-US" sz="4000" dirty="0"/>
              <a:t>Swing wide the door of your heart </a:t>
            </a:r>
          </a:p>
          <a:p>
            <a:pPr algn="ctr"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en-AU" altLang="en-US" sz="4000" dirty="0"/>
              <a:t>to the King of kings,</a:t>
            </a:r>
          </a:p>
          <a:p>
            <a:pPr algn="ctr"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en-AU" altLang="en-US" sz="4000" dirty="0"/>
              <a:t>Bid him welcome, </a:t>
            </a:r>
          </a:p>
          <a:p>
            <a:pPr algn="ctr"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en-AU" altLang="en-US" sz="4000" dirty="0"/>
              <a:t>for wonderful peace he brings,</a:t>
            </a:r>
          </a:p>
          <a:p>
            <a:pPr algn="ctr"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en-AU" altLang="en-US" sz="4000" dirty="0"/>
              <a:t>He will shelter you </a:t>
            </a:r>
          </a:p>
          <a:p>
            <a:pPr algn="ctr"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en-AU" altLang="en-US" sz="4000" dirty="0"/>
              <a:t>under his outstretched wings;</a:t>
            </a:r>
          </a:p>
          <a:p>
            <a:pPr algn="ctr"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en-AU" altLang="en-US" sz="4000" dirty="0"/>
              <a:t>Swing wide the door of your heart </a:t>
            </a:r>
          </a:p>
          <a:p>
            <a:pPr algn="ctr"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en-AU" altLang="en-US" sz="4000" dirty="0"/>
              <a:t>to the King of kings.</a:t>
            </a:r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>
            <a:extLst>
              <a:ext uri="{FF2B5EF4-FFF2-40B4-BE49-F238E27FC236}">
                <a16:creationId xmlns:a16="http://schemas.microsoft.com/office/drawing/2014/main" id="{3CB680CF-211C-9B92-2BC8-30184EA26EDE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217612" y="1737147"/>
            <a:ext cx="9756775" cy="3383706"/>
          </a:xfrm>
        </p:spPr>
        <p:txBody>
          <a:bodyPr/>
          <a:lstStyle/>
          <a:p>
            <a:pPr algn="ctr"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en-AU" altLang="en-US" sz="3200" dirty="0"/>
              <a:t>Verse 2</a:t>
            </a:r>
          </a:p>
          <a:p>
            <a:pPr algn="ctr"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en-AU" altLang="en-US" sz="4000" dirty="0"/>
              <a:t>Are you longing perfect peace to win?</a:t>
            </a:r>
          </a:p>
          <a:p>
            <a:pPr algn="ctr"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en-AU" altLang="en-US" sz="4000" dirty="0"/>
              <a:t>Turn to Jesus, bid him enter in;</a:t>
            </a:r>
          </a:p>
          <a:p>
            <a:pPr algn="ctr"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en-AU" altLang="en-US" sz="4000" dirty="0"/>
              <a:t>Peace is found but under his sheltering wings;</a:t>
            </a:r>
          </a:p>
          <a:p>
            <a:pPr algn="ctr"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en-AU" altLang="en-US" sz="4000" dirty="0"/>
              <a:t>Swing wide the door of your heart to the King of kings.</a:t>
            </a:r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id="{3C1AA514-E1E3-D26B-400E-8BF69B979A4A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836712"/>
            <a:ext cx="9144000" cy="5184576"/>
          </a:xfrm>
        </p:spPr>
        <p:txBody>
          <a:bodyPr/>
          <a:lstStyle/>
          <a:p>
            <a:pPr algn="ctr"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en-AU" altLang="en-US" sz="2400" dirty="0"/>
              <a:t>Chorus</a:t>
            </a:r>
          </a:p>
          <a:p>
            <a:pPr algn="ctr"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en-AU" altLang="en-US" sz="4000" dirty="0"/>
              <a:t>Swing wide the door of your heart </a:t>
            </a:r>
          </a:p>
          <a:p>
            <a:pPr algn="ctr"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en-AU" altLang="en-US" sz="4000" dirty="0"/>
              <a:t>to the King of kings,</a:t>
            </a:r>
          </a:p>
          <a:p>
            <a:pPr algn="ctr"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en-AU" altLang="en-US" sz="4000" dirty="0"/>
              <a:t>Bid him welcome, </a:t>
            </a:r>
          </a:p>
          <a:p>
            <a:pPr algn="ctr"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en-AU" altLang="en-US" sz="4000" dirty="0"/>
              <a:t>for wonderful peace he brings,</a:t>
            </a:r>
          </a:p>
          <a:p>
            <a:pPr algn="ctr"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en-AU" altLang="en-US" sz="4000" dirty="0"/>
              <a:t>He will shelter you </a:t>
            </a:r>
          </a:p>
          <a:p>
            <a:pPr algn="ctr"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en-AU" altLang="en-US" sz="4000" dirty="0"/>
              <a:t>under his outstretched wings;</a:t>
            </a:r>
          </a:p>
          <a:p>
            <a:pPr algn="ctr"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en-AU" altLang="en-US" sz="4000" dirty="0"/>
              <a:t>Swing wide the door of your heart </a:t>
            </a:r>
          </a:p>
          <a:p>
            <a:pPr algn="ctr"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en-AU" altLang="en-US" sz="4000" dirty="0"/>
              <a:t>to the King of kings.</a:t>
            </a:r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3">
            <a:extLst>
              <a:ext uri="{FF2B5EF4-FFF2-40B4-BE49-F238E27FC236}">
                <a16:creationId xmlns:a16="http://schemas.microsoft.com/office/drawing/2014/main" id="{A1C74600-739B-09FC-8490-AD3E8C4CA582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055440" y="1844824"/>
            <a:ext cx="9864725" cy="3383706"/>
          </a:xfrm>
        </p:spPr>
        <p:txBody>
          <a:bodyPr/>
          <a:lstStyle/>
          <a:p>
            <a:pPr algn="ctr"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en-AU" altLang="en-US" dirty="0"/>
              <a:t>Verse 3 </a:t>
            </a:r>
          </a:p>
          <a:p>
            <a:pPr algn="ctr"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en-AU" altLang="en-US" sz="4000" dirty="0"/>
              <a:t>Now he calls you with his wondrous voice,</a:t>
            </a:r>
          </a:p>
          <a:p>
            <a:pPr algn="ctr"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en-AU" altLang="en-US" sz="4000" dirty="0"/>
              <a:t>Bid him welcome, make his will your choice;</a:t>
            </a:r>
          </a:p>
          <a:p>
            <a:pPr algn="ctr"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en-AU" altLang="en-US" sz="4000" dirty="0"/>
              <a:t>At his coming heavenly music rings;</a:t>
            </a:r>
          </a:p>
          <a:p>
            <a:pPr algn="ctr"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en-AU" altLang="en-US" sz="4000" dirty="0"/>
              <a:t>Swing wide the door of your heart to the King of kings. </a:t>
            </a:r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>
            <a:extLst>
              <a:ext uri="{FF2B5EF4-FFF2-40B4-BE49-F238E27FC236}">
                <a16:creationId xmlns:a16="http://schemas.microsoft.com/office/drawing/2014/main" id="{C383EC77-36B4-D811-1CA9-4F0AB91DA7D6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828800" y="932892"/>
            <a:ext cx="8839200" cy="4992216"/>
          </a:xfrm>
        </p:spPr>
        <p:txBody>
          <a:bodyPr/>
          <a:lstStyle/>
          <a:p>
            <a:pPr algn="ctr"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en-AU" altLang="en-US" sz="2000" dirty="0"/>
              <a:t>Chorus</a:t>
            </a:r>
          </a:p>
          <a:p>
            <a:pPr algn="ctr"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en-AU" altLang="en-US" sz="4000" dirty="0"/>
              <a:t>Swing wide the door of your heart </a:t>
            </a:r>
          </a:p>
          <a:p>
            <a:pPr algn="ctr"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en-AU" altLang="en-US" sz="4000" dirty="0"/>
              <a:t>to the King of kings,</a:t>
            </a:r>
          </a:p>
          <a:p>
            <a:pPr algn="ctr"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en-AU" altLang="en-US" sz="4000" dirty="0"/>
              <a:t>Bid him welcome, </a:t>
            </a:r>
          </a:p>
          <a:p>
            <a:pPr algn="ctr"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en-AU" altLang="en-US" sz="4000" dirty="0"/>
              <a:t>for wonderful peace he brings,</a:t>
            </a:r>
          </a:p>
          <a:p>
            <a:pPr algn="ctr"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en-AU" altLang="en-US" sz="4000" dirty="0"/>
              <a:t>He will shelter you </a:t>
            </a:r>
          </a:p>
          <a:p>
            <a:pPr algn="ctr"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en-AU" altLang="en-US" sz="4000" dirty="0"/>
              <a:t>under his outstretched wings;</a:t>
            </a:r>
          </a:p>
          <a:p>
            <a:pPr algn="ctr"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en-AU" altLang="en-US" sz="4000" dirty="0"/>
              <a:t>Swing wide the door of your heart </a:t>
            </a:r>
          </a:p>
          <a:p>
            <a:pPr algn="ctr"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en-AU" altLang="en-US" sz="4000" dirty="0"/>
              <a:t>to the King of kings.</a:t>
            </a:r>
          </a:p>
        </p:txBody>
      </p:sp>
      <p:sp>
        <p:nvSpPr>
          <p:cNvPr id="2" name="TextBox 5">
            <a:extLst>
              <a:ext uri="{FF2B5EF4-FFF2-40B4-BE49-F238E27FC236}">
                <a16:creationId xmlns:a16="http://schemas.microsoft.com/office/drawing/2014/main" id="{C5C9FE75-B835-8934-E4B3-58ED4676D4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" y="6153944"/>
            <a:ext cx="60960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en-US" sz="1200"/>
              <a:t>Are you seeking joys that will not fade </a:t>
            </a:r>
          </a:p>
          <a:p>
            <a:pPr eaLnBrk="1" hangingPunct="1"/>
            <a:r>
              <a:rPr lang="en-US" altLang="en-US" sz="1200"/>
              <a:t>Sidney Edward Cox (1887-1975) Other   </a:t>
            </a:r>
          </a:p>
          <a:p>
            <a:pPr eaLnBrk="1" hangingPunct="1"/>
            <a:r>
              <a:rPr lang="en-US" altLang="en-US" sz="1200"/>
              <a:t>© New Spring Publ/Imagem Music/Small Stone Media </a:t>
            </a:r>
            <a:endParaRPr lang="en-AU" altLang="en-US" sz="1200"/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37</TotalTime>
  <Words>288</Words>
  <Application>Microsoft Office PowerPoint</Application>
  <PresentationFormat>Widescreen</PresentationFormat>
  <Paragraphs>46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Calibri</vt:lpstr>
      <vt:lpstr>Arial</vt:lpstr>
      <vt:lpstr>Calibri Light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Song 227.  Are you seeking joys that will not fade?</dc:title>
  <dc:creator>E. Langley Smith</dc:creator>
  <cp:lastModifiedBy>Narelle Wheaton</cp:lastModifiedBy>
  <cp:revision>8</cp:revision>
  <dcterms:created xsi:type="dcterms:W3CDTF">1999-12-11T15:31:27Z</dcterms:created>
  <dcterms:modified xsi:type="dcterms:W3CDTF">2023-08-13T04:39:33Z</dcterms:modified>
</cp:coreProperties>
</file>