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3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1540764-159A-E621-7E66-48489667C88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588B65-43B1-E290-7D2E-43CFE8384A96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AF53650-6429-44F5-AC3F-36B528A294C7}" type="datetimeFigureOut">
              <a:rPr lang="en-AU"/>
              <a:pPr>
                <a:defRPr/>
              </a:pPr>
              <a:t>13/08/2023</a:t>
            </a:fld>
            <a:endParaRPr lang="en-AU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E0E1A551-132F-5D7A-4987-A3F85B06133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AU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10970004-0A92-FD2B-AD55-CEE244F49E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AU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54352B-F4D3-787E-2CD2-95935EF3BA7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725E39-BA0A-44D7-DC7A-EE9C2F73F6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AF4555E-E3DD-40B1-87B5-88BB474F3AD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A5B6F0-1056-5544-CAAE-A689260E2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7D9773-9F56-EA49-92AD-D6B4DF8E6E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EF4F4F-BD23-3B86-D3CE-FA69BC1B74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4F61A-8003-4F72-B6F2-525EDD65AB2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85734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09B386-34C5-FB7C-5EDC-9B5DFE7CD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DDFDA8-859D-5AA7-CFCB-863073102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C6F66E-C9EA-37B6-5B87-73C55C32F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161FA-4F65-405C-8978-A8ADF88BFF2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00986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A65333-D5E0-DF16-A9C9-D9CDC75F2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99D148-B999-D282-0758-4AEE74D92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9F3BCC-FF72-75FA-26DD-AB2425009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C7C54-291D-4793-BE04-0CCF1B1C558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8463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8275A1-1764-D914-A9ED-63E6995C47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A43BCA-3651-E44D-4125-3032E9E95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FAAA7C-38C4-E50F-2CB0-1A0DD3D8BF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2A661-BE99-4256-970D-1DFB4027F03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10003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E969B2-D3FC-DD72-1836-6DBB1066E4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5D3C25-0B5E-6B64-37D4-9EC228DD3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9D6E9-E07D-0062-B389-247FA8887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A4A44-79AA-4285-B3D7-EA463D5E47F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53353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2C382FA-E785-6C7B-2D53-BFE040A31D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D728D67-7DF8-6751-DE45-E958907C9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56223BC-7C02-0375-0769-9D06A69232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ED839F-7B04-4005-B329-9F60D278B24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37096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6EB3DDF-DE9B-C9B2-6E86-CBAFAAB332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BE53EA5-B3BA-3267-E29F-84E05D830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111B516-8CC1-F20E-5802-C924FC9A9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B1F9F-8D33-447E-BD88-FD46B3B0B16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748057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81A780D-09F7-B8A2-35BB-CB611F4792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0363238-895F-F33A-69D0-D47117994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F370072-AA1E-F266-45AE-AD6523F35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ECBD7-F594-47E9-BDAF-2D1C56B26F7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969885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D8BDFC8-8F0E-3133-AAF4-120DA2439B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BA4199C-FEDD-EF0A-0B9A-381187CEB9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9B30F97-4F80-F74E-CB23-B016CB7F7D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082725-9469-46BB-9F17-904DDCF3511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56811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081B007-3D91-0359-C4EA-4288842D2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083E3CB-6EB5-CC7B-80F6-A45159AB79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FB899B7-1693-9354-2964-D942F3FC09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14017A-34CB-49BC-ACF2-1268948D2C4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77682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30CFA33-4E16-FC9F-9549-4F28E6C8DE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6001E7F-B357-4FB7-51EE-92EFA77419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9C184A0-53E7-EC72-3D85-936808BE59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654114-F10F-42C7-BE40-52234885320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5953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EBDA21C-251B-93EB-F207-39169CB85C0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8DF9C12-90AB-0401-1F6C-34DB00031E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ADF7FE-21C8-197E-CFC0-53E6DB8A73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188D47-29CF-F255-189D-0305DA605A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DD031B-AAD9-9679-2C20-59985C8EEA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5030B7C-81D3-49B8-9F82-AD61F493297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sldNum="0" hdr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74F4C26D-8D12-D515-6604-7AFAD5DF75D1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163637" y="1988889"/>
            <a:ext cx="9864725" cy="2880221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4000" dirty="0"/>
              <a:t>All that you need is a miracle,</a:t>
            </a:r>
          </a:p>
          <a:p>
            <a:pPr algn="ctr">
              <a:buFontTx/>
              <a:buNone/>
            </a:pPr>
            <a:r>
              <a:rPr lang="en-AU" altLang="en-US" sz="4000" dirty="0"/>
              <a:t>And all that you need can be yours,</a:t>
            </a:r>
          </a:p>
          <a:p>
            <a:pPr algn="ctr">
              <a:buFontTx/>
              <a:buNone/>
            </a:pPr>
            <a:r>
              <a:rPr lang="en-AU" altLang="en-US" sz="4000" dirty="0"/>
              <a:t>All that you need is available</a:t>
            </a:r>
          </a:p>
          <a:p>
            <a:pPr algn="ctr">
              <a:buFontTx/>
              <a:buNone/>
            </a:pPr>
            <a:r>
              <a:rPr lang="en-AU" altLang="en-US" sz="4000" dirty="0"/>
              <a:t>The moment you turn to the Lord.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DD3E1C0-33D6-E5B8-4772-E90449E2CA05}"/>
              </a:ext>
            </a:extLst>
          </p:cNvPr>
          <p:cNvSpPr/>
          <p:nvPr/>
        </p:nvSpPr>
        <p:spPr>
          <a:xfrm>
            <a:off x="192088" y="5589588"/>
            <a:ext cx="6096000" cy="106203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1547626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John </a:t>
            </a:r>
            <a:r>
              <a:rPr lang="en-AU" sz="1050" dirty="0" err="1">
                <a:latin typeface="akagi_probook"/>
              </a:rPr>
              <a:t>Gowans</a:t>
            </a:r>
            <a:r>
              <a:rPr lang="en-AU" sz="1050" dirty="0">
                <a:latin typeface="akagi_probook"/>
              </a:rPr>
              <a:t> | John Larsson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Words: Salvationist Publishing &amp; Supplies Ltd. (Admin. by </a:t>
            </a:r>
            <a:r>
              <a:rPr lang="en-AU" sz="1050" dirty="0" err="1">
                <a:latin typeface="akagi_probook"/>
              </a:rPr>
              <a:t>CopyCare</a:t>
            </a:r>
            <a:r>
              <a:rPr lang="en-AU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Music: Salvationist Publishing &amp; Supplies Ltd. (Admin. by </a:t>
            </a:r>
            <a:r>
              <a:rPr lang="en-AU" sz="1050" dirty="0" err="1">
                <a:latin typeface="akagi_probook"/>
              </a:rPr>
              <a:t>CopyCare</a:t>
            </a:r>
            <a:r>
              <a:rPr lang="en-AU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100</Words>
  <Application>Microsoft Office PowerPoint</Application>
  <PresentationFormat>Widescreen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akagi_probook</vt:lpstr>
      <vt:lpstr>Office Theme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2. All That You Need Is a Miracle</dc:title>
  <dc:creator>E. Langley Smith</dc:creator>
  <cp:lastModifiedBy>Narelle Wheaton</cp:lastModifiedBy>
  <cp:revision>3</cp:revision>
  <dcterms:created xsi:type="dcterms:W3CDTF">2001-03-06T23:28:13Z</dcterms:created>
  <dcterms:modified xsi:type="dcterms:W3CDTF">2023-08-13T04:28:39Z</dcterms:modified>
</cp:coreProperties>
</file>