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85F873-E14A-4489-A8B4-79162DFC3A4B}" v="1" dt="2023-08-13T07:03:18.6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285F873-E14A-4489-A8B4-79162DFC3A4B}"/>
    <pc:docChg chg="custSel modSld">
      <pc:chgData name="Narelle Wheaton" userId="6e1b2b30-480e-4f91-806b-6735d5b9e446" providerId="ADAL" clId="{7285F873-E14A-4489-A8B4-79162DFC3A4B}" dt="2023-08-13T07:03:18.692" v="21"/>
      <pc:docMkLst>
        <pc:docMk/>
      </pc:docMkLst>
      <pc:sldChg chg="modSp mod">
        <pc:chgData name="Narelle Wheaton" userId="6e1b2b30-480e-4f91-806b-6735d5b9e446" providerId="ADAL" clId="{7285F873-E14A-4489-A8B4-79162DFC3A4B}" dt="2023-08-13T07:03:00.152" v="18" actId="1076"/>
        <pc:sldMkLst>
          <pc:docMk/>
          <pc:sldMk cId="1280303377" sldId="256"/>
        </pc:sldMkLst>
        <pc:spChg chg="mod">
          <ac:chgData name="Narelle Wheaton" userId="6e1b2b30-480e-4f91-806b-6735d5b9e446" providerId="ADAL" clId="{7285F873-E14A-4489-A8B4-79162DFC3A4B}" dt="2023-08-13T07:03:00.152" v="18" actId="1076"/>
          <ac:spMkLst>
            <pc:docMk/>
            <pc:sldMk cId="1280303377" sldId="256"/>
            <ac:spMk id="3" creationId="{943D268A-5865-46AB-AEA3-9ED60BFF295E}"/>
          </ac:spMkLst>
        </pc:spChg>
      </pc:sldChg>
      <pc:sldChg chg="modSp mod">
        <pc:chgData name="Narelle Wheaton" userId="6e1b2b30-480e-4f91-806b-6735d5b9e446" providerId="ADAL" clId="{7285F873-E14A-4489-A8B4-79162DFC3A4B}" dt="2023-08-13T07:03:12.522" v="19" actId="1076"/>
        <pc:sldMkLst>
          <pc:docMk/>
          <pc:sldMk cId="1240594757" sldId="258"/>
        </pc:sldMkLst>
        <pc:spChg chg="mod">
          <ac:chgData name="Narelle Wheaton" userId="6e1b2b30-480e-4f91-806b-6735d5b9e446" providerId="ADAL" clId="{7285F873-E14A-4489-A8B4-79162DFC3A4B}" dt="2023-08-13T07:03:12.522" v="19" actId="1076"/>
          <ac:spMkLst>
            <pc:docMk/>
            <pc:sldMk cId="1240594757" sldId="258"/>
            <ac:spMk id="3" creationId="{943D268A-5865-46AB-AEA3-9ED60BFF295E}"/>
          </ac:spMkLst>
        </pc:spChg>
      </pc:sldChg>
      <pc:sldChg chg="delSp mod">
        <pc:chgData name="Narelle Wheaton" userId="6e1b2b30-480e-4f91-806b-6735d5b9e446" providerId="ADAL" clId="{7285F873-E14A-4489-A8B4-79162DFC3A4B}" dt="2023-08-13T07:03:17.653" v="20" actId="21"/>
        <pc:sldMkLst>
          <pc:docMk/>
          <pc:sldMk cId="804377891" sldId="260"/>
        </pc:sldMkLst>
        <pc:spChg chg="del">
          <ac:chgData name="Narelle Wheaton" userId="6e1b2b30-480e-4f91-806b-6735d5b9e446" providerId="ADAL" clId="{7285F873-E14A-4489-A8B4-79162DFC3A4B}" dt="2023-08-13T07:03:17.653" v="20" actId="21"/>
          <ac:spMkLst>
            <pc:docMk/>
            <pc:sldMk cId="804377891" sldId="260"/>
            <ac:spMk id="2" creationId="{692DB1A6-9494-40AD-BDCB-B90AC9DE5F4E}"/>
          </ac:spMkLst>
        </pc:spChg>
      </pc:sldChg>
      <pc:sldChg chg="addSp modSp">
        <pc:chgData name="Narelle Wheaton" userId="6e1b2b30-480e-4f91-806b-6735d5b9e446" providerId="ADAL" clId="{7285F873-E14A-4489-A8B4-79162DFC3A4B}" dt="2023-08-13T07:03:18.692" v="21"/>
        <pc:sldMkLst>
          <pc:docMk/>
          <pc:sldMk cId="3348984526" sldId="263"/>
        </pc:sldMkLst>
        <pc:spChg chg="add mod">
          <ac:chgData name="Narelle Wheaton" userId="6e1b2b30-480e-4f91-806b-6735d5b9e446" providerId="ADAL" clId="{7285F873-E14A-4489-A8B4-79162DFC3A4B}" dt="2023-08-13T07:03:18.692" v="21"/>
          <ac:spMkLst>
            <pc:docMk/>
            <pc:sldMk cId="3348984526" sldId="263"/>
            <ac:spMk id="2" creationId="{09EC4B4B-4844-B472-2992-835B98692BE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4B7C8-B5E3-462A-BDAF-8496A96A4B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5D642C-961F-4CB5-BF71-3C8A827676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8D5A-4665-45A9-8D8C-D7B2D83B6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ADDB-8BD2-4C07-A625-679046417D7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655EA6-CC5B-4415-8011-6E37BA507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9DBFA-97BC-4CBE-8EC6-045879457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90B41-B756-4D0D-A688-D4D24E9DAA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301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699E1-E377-4123-A7A5-3B15A784B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D99697-FDB4-4C35-94AF-780821D173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865C3A-110B-4234-93A6-42C62AC19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ADDB-8BD2-4C07-A625-679046417D7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A02229-C912-4F4C-A875-1198FE1B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9E5784-52A4-427B-AB2E-EBAB35B90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90B41-B756-4D0D-A688-D4D24E9DAA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0847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E05BA2-AD90-49C6-8650-1182933132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61DCE0-17C6-4882-AE0C-5CDBE55079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F143F1-FF3F-4C79-8E62-10781D510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ADDB-8BD2-4C07-A625-679046417D7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43DFE-C274-4144-9282-CA0F1A770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819B4-2069-4266-A457-2B10B1C0C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90B41-B756-4D0D-A688-D4D24E9DAA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765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49DCD-B775-4F44-BFC0-C68A04E5E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24DD9F-B1D7-4082-8EB8-AC5BC76F30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15CC6-8DE7-47EF-90BB-4FA78778D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ADDB-8BD2-4C07-A625-679046417D7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D7ED1F-217F-4B27-AACE-8595014BF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7191FF-84E1-4925-9760-EAEB56DCF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90B41-B756-4D0D-A688-D4D24E9DAA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7195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0480C-DBC2-4AB8-BC6D-FA3B4C412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0B13A-5A32-42DF-9769-8BF5311D6E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77F073-D6D7-4B55-B8DF-83C2CF319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ADDB-8BD2-4C07-A625-679046417D7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0C4C61-A9AB-4A55-9D6A-6A5A8AA72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BC70D8-106A-47CA-B079-D2731B77D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90B41-B756-4D0D-A688-D4D24E9DAA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9204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8097A-C981-4407-BAED-98D78F6A2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A357-FA05-4CE0-81D1-C2D481065D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D491E4-7293-4C9E-A48D-53AE40857C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CD9534-965B-42B2-B98F-6C2802B2F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ADDB-8BD2-4C07-A625-679046417D7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451686-6FD5-4FC2-9C50-4EB67736B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8DBD1A-650C-46B6-B54D-A9CF8863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90B41-B756-4D0D-A688-D4D24E9DAA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69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5CB7D-4AE1-4B4F-B22E-4147B867F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398E22-1E11-4BBE-9412-D98135E4E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9B1AA7-703B-47C7-B08E-FA58987CEB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8E1534-0D61-4197-AA13-5A082B6681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AB4052-C320-4448-830E-1A30F9FDAC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325576-0733-444A-B2DE-E3ACEF10B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ADDB-8BD2-4C07-A625-679046417D7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0FFAA4-B557-47CA-B66C-11141B1E0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A1EF13-8639-43C6-B721-4FC47F7FE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90B41-B756-4D0D-A688-D4D24E9DAA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9994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42D3D-2EDB-4B80-BBFC-13415F779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B2E0B0-F31D-4B04-98FB-C51E0F0DC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ADDB-8BD2-4C07-A625-679046417D7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DC50D6-B2DE-4DCC-9F48-E490B5661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11BD91-5131-4AA0-A312-3C0988D43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90B41-B756-4D0D-A688-D4D24E9DAA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5222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20AC8A-B9A8-4E71-A6A9-488BC47CA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ADDB-8BD2-4C07-A625-679046417D7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5BD4C8-8839-4D23-A90B-6AAE70AB0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90DA1-72F8-4280-AC65-CDB959190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90B41-B756-4D0D-A688-D4D24E9DAA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94772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E8046-1073-40E5-BD47-7CC99EA36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9CC738-ACDC-4163-9A47-4BCEF87F48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2FD657-AAA8-4D9B-9940-A2AB7FB2AA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C137C4-DFF0-4044-A57C-42BDE1CBF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ADDB-8BD2-4C07-A625-679046417D7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0B41A5-432A-47FD-AC4A-445A86F76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C27F72-87FD-4B4D-B1E7-3BF9BE9E3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90B41-B756-4D0D-A688-D4D24E9DAA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3332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1EF7C-FBE3-44DF-B2B1-FBFF09C1A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3AF093-CF84-44D3-A062-B98FFBA009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AD8820-8F01-411F-9402-A8E9F123B1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18147-0773-42E7-A45A-398F1784E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ADDB-8BD2-4C07-A625-679046417D7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3FF7CC-5E1B-4F49-AB59-165AEB2CD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114084-ED0B-4A25-BF99-2B9270CC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90B41-B756-4D0D-A688-D4D24E9DAA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1197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5EAB67-BF42-4470-A252-F1D9728CF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1FC1C0-8AAA-443F-BAA9-5C78FA1A99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AE145A-3605-4857-BE01-CFD74CFCCF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1ADDB-8BD2-4C07-A625-679046417D7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290D6-9EC0-43D2-9340-8AED92777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C4E023-90AC-4268-A5E8-1EC7B7B269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90B41-B756-4D0D-A688-D4D24E9DAA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9462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43D268A-5865-46AB-AEA3-9ED60BFF29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24582"/>
            <a:ext cx="9144000" cy="3208835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Depth of mercy! Can there be</a:t>
            </a:r>
          </a:p>
          <a:p>
            <a:r>
              <a:rPr lang="en-AU" sz="4000" dirty="0">
                <a:solidFill>
                  <a:schemeClr val="bg1"/>
                </a:solidFill>
              </a:rPr>
              <a:t>Mercy still reserved for me?</a:t>
            </a:r>
          </a:p>
          <a:p>
            <a:r>
              <a:rPr lang="en-AU" sz="4000" dirty="0">
                <a:solidFill>
                  <a:schemeClr val="bg1"/>
                </a:solidFill>
              </a:rPr>
              <a:t>Can my God His wrath forbear?</a:t>
            </a:r>
          </a:p>
          <a:p>
            <a:r>
              <a:rPr lang="en-AU" sz="4000" dirty="0">
                <a:solidFill>
                  <a:schemeClr val="bg1"/>
                </a:solidFill>
              </a:rPr>
              <a:t>Me, the chief of sinners, spare?</a:t>
            </a:r>
          </a:p>
        </p:txBody>
      </p:sp>
    </p:spTree>
    <p:extLst>
      <p:ext uri="{BB962C8B-B14F-4D97-AF65-F5344CB8AC3E}">
        <p14:creationId xmlns:p14="http://schemas.microsoft.com/office/powerpoint/2010/main" val="1280303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43D268A-5865-46AB-AEA3-9ED60BFF29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9725"/>
            <a:ext cx="9144000" cy="2676525"/>
          </a:xfrm>
        </p:spPr>
        <p:txBody>
          <a:bodyPr>
            <a:normAutofit lnSpcReduction="10000"/>
          </a:bodyPr>
          <a:lstStyle/>
          <a:p>
            <a:endParaRPr lang="en-AU" dirty="0">
              <a:solidFill>
                <a:schemeClr val="bg1"/>
              </a:solidFill>
            </a:endParaRPr>
          </a:p>
          <a:p>
            <a:r>
              <a:rPr lang="en-AU" sz="1600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*God is love, I know, I feel,</a:t>
            </a:r>
          </a:p>
          <a:p>
            <a:r>
              <a:rPr lang="en-AU" sz="4000" dirty="0">
                <a:solidFill>
                  <a:schemeClr val="bg1"/>
                </a:solidFill>
              </a:rPr>
              <a:t>Jesus lives and loves me still.</a:t>
            </a:r>
          </a:p>
          <a:p>
            <a:r>
              <a:rPr lang="en-AU" sz="4000" dirty="0">
                <a:solidFill>
                  <a:schemeClr val="bg1"/>
                </a:solidFill>
              </a:rPr>
              <a:t>Jesus lives, He lives and loves me still.</a:t>
            </a:r>
          </a:p>
        </p:txBody>
      </p:sp>
    </p:spTree>
    <p:extLst>
      <p:ext uri="{BB962C8B-B14F-4D97-AF65-F5344CB8AC3E}">
        <p14:creationId xmlns:p14="http://schemas.microsoft.com/office/powerpoint/2010/main" val="1983407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43D268A-5865-46AB-AEA3-9ED60BFF29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62112"/>
            <a:ext cx="9144000" cy="353377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2.</a:t>
            </a:r>
          </a:p>
          <a:p>
            <a:r>
              <a:rPr lang="en-AU" sz="4000" dirty="0">
                <a:solidFill>
                  <a:schemeClr val="bg1"/>
                </a:solidFill>
              </a:rPr>
              <a:t>I have long withstood His grace,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Long provoked Him to His face,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Would not hearken to His calls,</a:t>
            </a:r>
          </a:p>
          <a:p>
            <a:r>
              <a:rPr lang="en-AU" sz="4000" dirty="0">
                <a:solidFill>
                  <a:schemeClr val="bg1"/>
                </a:solidFill>
              </a:rPr>
              <a:t>Grieved Him by a thousand falls.</a:t>
            </a:r>
          </a:p>
        </p:txBody>
      </p:sp>
    </p:spTree>
    <p:extLst>
      <p:ext uri="{BB962C8B-B14F-4D97-AF65-F5344CB8AC3E}">
        <p14:creationId xmlns:p14="http://schemas.microsoft.com/office/powerpoint/2010/main" val="1240594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43D268A-5865-46AB-AEA3-9ED60BFF29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9725"/>
            <a:ext cx="9144000" cy="2676525"/>
          </a:xfrm>
        </p:spPr>
        <p:txBody>
          <a:bodyPr>
            <a:normAutofit lnSpcReduction="10000"/>
          </a:bodyPr>
          <a:lstStyle/>
          <a:p>
            <a:endParaRPr lang="en-AU" dirty="0">
              <a:solidFill>
                <a:schemeClr val="bg1"/>
              </a:solidFill>
            </a:endParaRPr>
          </a:p>
          <a:p>
            <a:r>
              <a:rPr lang="en-AU" sz="1600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*God is love, I know, I feel,</a:t>
            </a:r>
          </a:p>
          <a:p>
            <a:r>
              <a:rPr lang="en-AU" sz="4000" dirty="0">
                <a:solidFill>
                  <a:schemeClr val="bg1"/>
                </a:solidFill>
              </a:rPr>
              <a:t>Jesus lives and loves me still.</a:t>
            </a:r>
          </a:p>
          <a:p>
            <a:r>
              <a:rPr lang="en-AU" sz="4000" dirty="0">
                <a:solidFill>
                  <a:schemeClr val="bg1"/>
                </a:solidFill>
              </a:rPr>
              <a:t>Jesus lives, He lives and loves me still.</a:t>
            </a:r>
          </a:p>
        </p:txBody>
      </p:sp>
    </p:spTree>
    <p:extLst>
      <p:ext uri="{BB962C8B-B14F-4D97-AF65-F5344CB8AC3E}">
        <p14:creationId xmlns:p14="http://schemas.microsoft.com/office/powerpoint/2010/main" val="3252497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43D268A-5865-46AB-AEA3-9ED60BFF29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14425"/>
            <a:ext cx="9144000" cy="414337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3.</a:t>
            </a:r>
          </a:p>
          <a:p>
            <a:r>
              <a:rPr lang="en-AU" sz="4000" dirty="0">
                <a:solidFill>
                  <a:schemeClr val="bg1"/>
                </a:solidFill>
              </a:rPr>
              <a:t>Whence to me this waste of love?</a:t>
            </a:r>
          </a:p>
          <a:p>
            <a:r>
              <a:rPr lang="en-AU" sz="4000" dirty="0">
                <a:solidFill>
                  <a:schemeClr val="bg1"/>
                </a:solidFill>
              </a:rPr>
              <a:t>Ask my Advocate above;</a:t>
            </a:r>
          </a:p>
          <a:p>
            <a:r>
              <a:rPr lang="en-AU" sz="4000" dirty="0">
                <a:solidFill>
                  <a:schemeClr val="bg1"/>
                </a:solidFill>
              </a:rPr>
              <a:t>See the cause in Jesus' face,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Now before the throne of grace.</a:t>
            </a:r>
          </a:p>
        </p:txBody>
      </p:sp>
    </p:spTree>
    <p:extLst>
      <p:ext uri="{BB962C8B-B14F-4D97-AF65-F5344CB8AC3E}">
        <p14:creationId xmlns:p14="http://schemas.microsoft.com/office/powerpoint/2010/main" val="4153989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43D268A-5865-46AB-AEA3-9ED60BFF29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9725"/>
            <a:ext cx="9144000" cy="2676525"/>
          </a:xfrm>
        </p:spPr>
        <p:txBody>
          <a:bodyPr>
            <a:normAutofit lnSpcReduction="10000"/>
          </a:bodyPr>
          <a:lstStyle/>
          <a:p>
            <a:endParaRPr lang="en-AU" dirty="0">
              <a:solidFill>
                <a:schemeClr val="bg1"/>
              </a:solidFill>
            </a:endParaRPr>
          </a:p>
          <a:p>
            <a:r>
              <a:rPr lang="en-AU" sz="1600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*God is love, I know, I feel,</a:t>
            </a:r>
          </a:p>
          <a:p>
            <a:r>
              <a:rPr lang="en-AU" sz="4000" dirty="0">
                <a:solidFill>
                  <a:schemeClr val="bg1"/>
                </a:solidFill>
              </a:rPr>
              <a:t>Jesus lives and loves me still.</a:t>
            </a:r>
          </a:p>
          <a:p>
            <a:r>
              <a:rPr lang="en-AU" sz="4000" dirty="0">
                <a:solidFill>
                  <a:schemeClr val="bg1"/>
                </a:solidFill>
              </a:rPr>
              <a:t>Jesus lives, He lives and loves me still.</a:t>
            </a:r>
          </a:p>
        </p:txBody>
      </p:sp>
    </p:spTree>
    <p:extLst>
      <p:ext uri="{BB962C8B-B14F-4D97-AF65-F5344CB8AC3E}">
        <p14:creationId xmlns:p14="http://schemas.microsoft.com/office/powerpoint/2010/main" val="2207558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43D268A-5865-46AB-AEA3-9ED60BFF29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2575"/>
            <a:ext cx="9144000" cy="370522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4.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There for me the Saviour stands,</a:t>
            </a:r>
          </a:p>
          <a:p>
            <a:r>
              <a:rPr lang="en-AU" sz="4000" dirty="0">
                <a:solidFill>
                  <a:schemeClr val="bg1"/>
                </a:solidFill>
              </a:rPr>
              <a:t>Shows His wounds, and spreads His hands.</a:t>
            </a:r>
          </a:p>
          <a:p>
            <a:r>
              <a:rPr lang="en-AU" sz="4000" dirty="0">
                <a:solidFill>
                  <a:schemeClr val="bg1"/>
                </a:solidFill>
              </a:rPr>
              <a:t>God is love, I know, I feel,</a:t>
            </a:r>
          </a:p>
          <a:p>
            <a:r>
              <a:rPr lang="en-AU" sz="4000" dirty="0">
                <a:solidFill>
                  <a:schemeClr val="bg1"/>
                </a:solidFill>
              </a:rPr>
              <a:t>Jesus lives and loves me still.</a:t>
            </a:r>
          </a:p>
        </p:txBody>
      </p:sp>
    </p:spTree>
    <p:extLst>
      <p:ext uri="{BB962C8B-B14F-4D97-AF65-F5344CB8AC3E}">
        <p14:creationId xmlns:p14="http://schemas.microsoft.com/office/powerpoint/2010/main" val="804377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43D268A-5865-46AB-AEA3-9ED60BFF29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9725"/>
            <a:ext cx="9144000" cy="2676525"/>
          </a:xfrm>
        </p:spPr>
        <p:txBody>
          <a:bodyPr>
            <a:normAutofit lnSpcReduction="10000"/>
          </a:bodyPr>
          <a:lstStyle/>
          <a:p>
            <a:endParaRPr lang="en-AU" dirty="0">
              <a:solidFill>
                <a:schemeClr val="bg1"/>
              </a:solidFill>
            </a:endParaRPr>
          </a:p>
          <a:p>
            <a:r>
              <a:rPr lang="en-AU" sz="1600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*God is love, I know, I feel,</a:t>
            </a:r>
          </a:p>
          <a:p>
            <a:r>
              <a:rPr lang="en-AU" sz="4000" dirty="0">
                <a:solidFill>
                  <a:schemeClr val="bg1"/>
                </a:solidFill>
              </a:rPr>
              <a:t>Jesus lives and loves me still.</a:t>
            </a:r>
          </a:p>
          <a:p>
            <a:r>
              <a:rPr lang="en-AU" sz="4000" dirty="0">
                <a:solidFill>
                  <a:schemeClr val="bg1"/>
                </a:solidFill>
              </a:rPr>
              <a:t>Jesus lives, He lives and loves me still.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9EC4B4B-4844-B472-2992-835B98692BEF}"/>
              </a:ext>
            </a:extLst>
          </p:cNvPr>
          <p:cNvSpPr/>
          <p:nvPr/>
        </p:nvSpPr>
        <p:spPr>
          <a:xfrm>
            <a:off x="304800" y="5733187"/>
            <a:ext cx="6096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CCLI Song # 3114184</a:t>
            </a:r>
          </a:p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Charles Wesley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348984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276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2022-02-09T06:35:59Z</dcterms:created>
  <dcterms:modified xsi:type="dcterms:W3CDTF">2023-08-13T07:03:25Z</dcterms:modified>
</cp:coreProperties>
</file>