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551519-9897-4DCC-AF62-834A26C84D79}" v="1" dt="2023-08-14T05:32:52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9551519-9897-4DCC-AF62-834A26C84D79}"/>
    <pc:docChg chg="custSel modSld">
      <pc:chgData name="Narelle Wheaton" userId="6e1b2b30-480e-4f91-806b-6735d5b9e446" providerId="ADAL" clId="{49551519-9897-4DCC-AF62-834A26C84D79}" dt="2023-08-14T05:32:52.030" v="17"/>
      <pc:docMkLst>
        <pc:docMk/>
      </pc:docMkLst>
      <pc:sldChg chg="modSp mod">
        <pc:chgData name="Narelle Wheaton" userId="6e1b2b30-480e-4f91-806b-6735d5b9e446" providerId="ADAL" clId="{49551519-9897-4DCC-AF62-834A26C84D79}" dt="2023-08-14T05:32:47.758" v="15" actId="1076"/>
        <pc:sldMkLst>
          <pc:docMk/>
          <pc:sldMk cId="1537911047" sldId="256"/>
        </pc:sldMkLst>
        <pc:spChg chg="mod">
          <ac:chgData name="Narelle Wheaton" userId="6e1b2b30-480e-4f91-806b-6735d5b9e446" providerId="ADAL" clId="{49551519-9897-4DCC-AF62-834A26C84D79}" dt="2023-08-14T05:32:47.758" v="15" actId="1076"/>
          <ac:spMkLst>
            <pc:docMk/>
            <pc:sldMk cId="1537911047" sldId="256"/>
            <ac:spMk id="3" creationId="{B5C29D62-2E88-463B-8354-6978B8A3903D}"/>
          </ac:spMkLst>
        </pc:spChg>
      </pc:sldChg>
      <pc:sldChg chg="delSp mod">
        <pc:chgData name="Narelle Wheaton" userId="6e1b2b30-480e-4f91-806b-6735d5b9e446" providerId="ADAL" clId="{49551519-9897-4DCC-AF62-834A26C84D79}" dt="2023-08-14T05:32:51.264" v="16" actId="21"/>
        <pc:sldMkLst>
          <pc:docMk/>
          <pc:sldMk cId="1705676021" sldId="258"/>
        </pc:sldMkLst>
        <pc:spChg chg="del">
          <ac:chgData name="Narelle Wheaton" userId="6e1b2b30-480e-4f91-806b-6735d5b9e446" providerId="ADAL" clId="{49551519-9897-4DCC-AF62-834A26C84D79}" dt="2023-08-14T05:32:51.264" v="16" actId="21"/>
          <ac:spMkLst>
            <pc:docMk/>
            <pc:sldMk cId="1705676021" sldId="258"/>
            <ac:spMk id="2" creationId="{C5F76096-2C94-4AA8-8D24-31CA3F4CF0B0}"/>
          </ac:spMkLst>
        </pc:spChg>
      </pc:sldChg>
      <pc:sldChg chg="addSp modSp">
        <pc:chgData name="Narelle Wheaton" userId="6e1b2b30-480e-4f91-806b-6735d5b9e446" providerId="ADAL" clId="{49551519-9897-4DCC-AF62-834A26C84D79}" dt="2023-08-14T05:32:52.030" v="17"/>
        <pc:sldMkLst>
          <pc:docMk/>
          <pc:sldMk cId="960612433" sldId="259"/>
        </pc:sldMkLst>
        <pc:spChg chg="add mod">
          <ac:chgData name="Narelle Wheaton" userId="6e1b2b30-480e-4f91-806b-6735d5b9e446" providerId="ADAL" clId="{49551519-9897-4DCC-AF62-834A26C84D79}" dt="2023-08-14T05:32:52.030" v="17"/>
          <ac:spMkLst>
            <pc:docMk/>
            <pc:sldMk cId="960612433" sldId="259"/>
            <ac:spMk id="2" creationId="{6D4C8EF8-9E97-859B-8AA3-B8E54C6144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95CEF-537F-4CDB-AEB1-76F9CEFBE2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03EF7B-945F-416B-8E43-5394825DD1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9BDDA-E0D7-4672-8350-4E05501D9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B011C-587C-4D0F-9171-858030C99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2A029-766E-425B-A5E2-89643579A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278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2FDAC-E4D6-42F9-AC32-EAE4FEC6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D18FF-F191-4BE5-AB2F-D6A9EF9A1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20979-862F-486C-A845-9C14CBF33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BE92E-77F7-4BAF-B94A-A4E4DE5B0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2CFD3-1E54-4E66-B243-7B71A1278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219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F714D-99AF-4920-960A-4EB63D093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54DA9F-8702-4AA4-A2A6-5DA0D5A1F3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5EF8E-D997-407B-AF3C-C4003F6CA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1D4E6-5E51-437C-BF9E-528EEE70B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15F44-85AB-4724-9468-A7EFBD64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3110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E4DA5-0271-45B4-87EE-728A288B2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CEA56-7E90-4A89-B9BC-38BB5E78C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59E00-8453-443D-AC47-D654291F9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CE6C5-8597-4078-9B43-AA849B3D6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2DE37-9899-4F74-9CCF-83F3A18D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56514-2C12-47C4-B403-4733B36B8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8D15DB-DCA7-4389-B775-450767A93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CF212-8A2C-44A3-AB9E-E4643A16C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79371-6A1F-499B-954D-12618AA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17E37-C7C4-4142-8AA7-0AE80AB0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313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917A1-1602-48DC-9B5C-A8E8C6E77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FB321-FE80-423F-BFEE-C700B1254D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6DE123-FCEA-4C54-8420-F30A7CE622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ED119-0CE5-4A7A-85BA-62B7964B2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2BAB2-15EB-4399-8EB1-D09D5E333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64725-474F-453F-9487-71937746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4208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7471B-A41C-417E-A632-DE4664020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F9694-1DA9-42D2-93A9-AC2A34372B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C0ED2E-E140-4EBC-8DFC-90BB54E92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77F227-094F-4EB7-8D70-E44F32F81F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50A19D-9453-4196-A74E-D2583D614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D470BA-F653-46AA-B20E-0E48A512B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E4CA95-E400-471E-877D-9C4E4BFE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1D13E3-7D4B-4DDE-8A00-6CB58AA66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716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335DF-0766-4814-B9FB-26F684FAB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8D46DA-54C3-43C3-834F-A544D1F61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DA66A-EB3A-4E00-9BAA-48E6498A8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2894A8-6FD1-476A-AE23-53E3E817B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250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C87D1C-68CC-44EE-989D-FBFB64893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EE6A9-BDEE-425A-9D5A-B0BEF4110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BA6712-8E72-4B54-B9FF-D13352F2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760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1A2E5-C218-48C6-B918-4C49EFF2F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D3AF8-ACC4-48DA-A407-606A5F61A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88AB8A-E4CE-4C4E-BB7F-47AB04BE4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EFF78-68A4-40E3-9729-946ECD713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F51A4D-3969-423D-A0B5-CD3F8BC5A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E1562-373C-427C-9691-49BA4036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6197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9B054-5998-4568-B532-3AEFFD9EE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627557-66CE-4F83-B1F2-380F7292A3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CE5C59-DCE2-44B0-A545-DF496CF77B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94862-5DA0-444A-AA0E-B97606ACB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EC330-F927-46DB-AA4C-5B036B94E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3A1CB3-4538-4682-B7E9-F94B6C6C6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11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EF18D9-6BCA-4E3F-8F7A-0D94DBC4C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4EF2D8-D0F6-4606-BB3C-C0EA3D899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DA0F6-ACC9-441A-BA4C-0F3D67E5C2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80A19-8949-4EB3-9597-1B23E40B168C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59631-C500-4F19-80DD-4D34DF5DC2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2CCFE-B775-480A-8581-481002554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A476B-F76A-4944-B032-ACF472C3BD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67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29D62-2E88-463B-8354-6978B8A39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76425"/>
            <a:ext cx="9144000" cy="3105150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 is Jesus I need it is Jesus indeed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Who can make it all possible in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Without Jesus I find I am so often blind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the truth He is wanting me to see</a:t>
            </a:r>
          </a:p>
        </p:txBody>
      </p:sp>
    </p:spTree>
    <p:extLst>
      <p:ext uri="{BB962C8B-B14F-4D97-AF65-F5344CB8AC3E}">
        <p14:creationId xmlns:p14="http://schemas.microsoft.com/office/powerpoint/2010/main" val="1537911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29D62-2E88-463B-8354-6978B8A39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5825"/>
            <a:ext cx="9144000" cy="51720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Jesus </a:t>
            </a:r>
            <a:r>
              <a:rPr lang="en-AU" sz="4000" dirty="0" err="1">
                <a:solidFill>
                  <a:schemeClr val="bg1"/>
                </a:solidFill>
              </a:rPr>
              <a:t>Jesus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You are the one who can make my life complete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Jesus my peace restore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It's Jesus I need Jesus indeed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in me more and more</a:t>
            </a:r>
          </a:p>
        </p:txBody>
      </p:sp>
    </p:spTree>
    <p:extLst>
      <p:ext uri="{BB962C8B-B14F-4D97-AF65-F5344CB8AC3E}">
        <p14:creationId xmlns:p14="http://schemas.microsoft.com/office/powerpoint/2010/main" val="1991977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29D62-2E88-463B-8354-6978B8A39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8276"/>
            <a:ext cx="9144000" cy="356235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 is Jesus I need it is Jesus indeed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Who will make my faith beautiful and bold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with Jesus in me I need no longer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So afraid of what future days may hold</a:t>
            </a:r>
          </a:p>
        </p:txBody>
      </p:sp>
    </p:spTree>
    <p:extLst>
      <p:ext uri="{BB962C8B-B14F-4D97-AF65-F5344CB8AC3E}">
        <p14:creationId xmlns:p14="http://schemas.microsoft.com/office/powerpoint/2010/main" val="170567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C29D62-2E88-463B-8354-6978B8A39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5825"/>
            <a:ext cx="9144000" cy="51720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Jesus </a:t>
            </a:r>
            <a:r>
              <a:rPr lang="en-AU" sz="4000" dirty="0" err="1">
                <a:solidFill>
                  <a:schemeClr val="bg1"/>
                </a:solidFill>
              </a:rPr>
              <a:t>Jesus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You are the one who can make my life complete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Jesus my peace restore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It's Jesus I need Jesus indeed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in me more and more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4C8EF8-9E97-859B-8AA3-B8E54C6144B2}"/>
              </a:ext>
            </a:extLst>
          </p:cNvPr>
          <p:cNvSpPr/>
          <p:nvPr/>
        </p:nvSpPr>
        <p:spPr>
          <a:xfrm>
            <a:off x="209550" y="5728038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1531900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Joy Webb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1988 Salvationist Publishing &amp; Supplies Ltd.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960612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183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2022-02-16T05:41:18Z</dcterms:created>
  <dcterms:modified xsi:type="dcterms:W3CDTF">2023-08-14T05:32:53Z</dcterms:modified>
</cp:coreProperties>
</file>