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64" r:id="rId5"/>
    <p:sldId id="261" r:id="rId6"/>
    <p:sldId id="265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BC0BE-4026-5397-4142-5F8992530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97391-C29D-292F-E147-24DD1E0E2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78D21-1E2E-CF5E-68FA-F13C340CD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5DAE5-209B-4F7B-8671-68E601589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08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5493B-BABE-AC86-63F3-377245EB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5E7DD-8832-C8BC-BC90-05B7A07AB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FF52A-9DC1-9AB7-8A25-DAFDD861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CF76A-9D15-4969-B4E7-80C60D0438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9113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79065-DCC0-2160-F67D-0DCACAA61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4F9A0-67DB-35DD-ACB0-B4D92155E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243DF-2F1C-742B-80FF-2A64ED3D7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C6A9-3354-4255-9310-FE893532AF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765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E74A6-1FAB-F6F3-AB9B-194990C53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DE941-46DF-D662-9B57-B383D1367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BC7B5-7F4B-238D-06DA-A2A4DA65F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885D6-D4D2-41C3-8179-2D65B92DCD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741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9514B-C22E-AF79-D73D-3ED153B62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CBE3C-2780-D1E9-2CA5-C8FE101A6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0134F-4057-0078-1EE8-B7A4C5DA6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4AAB2-6DF9-4F72-AD5B-6489031403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370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4A2596-B3EB-4983-1831-52A40EA7B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E7AF32-1A5A-DBC5-690F-4105ED3D2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C618FF-7536-2A0F-85B4-8276E75E8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06EB0-086A-47CA-9FE1-6578A35A67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221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B061815-4B22-8696-6DCA-5237E952A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993C8FD-4F7E-A7A7-220C-BB979D2FB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77E8CA6-4E96-5A26-4D8D-1432DE2A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53564-4866-46F0-967A-8DB7394B45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427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0C7FD7-F529-A610-C647-3797558C3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E7648A-FAF6-C25B-8CAE-02F934193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51B7632-3145-E55E-86D1-370FB5399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B10E0-3533-4878-9785-405C9D07A5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121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9AB666C-21F6-4059-3ED6-E0F45BD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D71AD04-D3CD-7204-AB78-D85A71A3C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50297B-4D5F-70BA-2BBA-2D25FD7CA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5B606-C315-4F77-AE45-AB7604793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1465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7649B8-F7C6-8033-45F3-7BF9DA9D1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76D275-F82B-0385-9012-0095A737D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235225-0709-818C-2B0F-DE1262C80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6D6E0-27BA-4794-B267-A07AE9AB49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02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D2BD21-3404-5110-6AFF-D385451FC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798661-9D8C-1856-2AD3-191A017F3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9CEF07-2BB1-3325-27F3-6124CACE2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288B7-4E2C-472D-B41D-FAB3632A85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0665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42E74CF-5E0F-DA17-7F9B-D0CF9DB1B3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943ABF5-CA90-39E5-2FC5-255B7E6DA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8BC1D8-B151-01E7-1C71-61D9DD7B53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75BA2-A590-E35E-E380-D21E897B87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C0F77-E400-B16B-73E4-2F15FECEA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ADBC5D-9EC3-498A-9AB8-CF33A346F5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313181F-27A0-FA1A-3042-656309F187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00150" y="609600"/>
            <a:ext cx="10009188" cy="56276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Saviour, hear me while before thy feet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 the record of my sins repeat.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Stained with guilt, myself abhorring,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Filled with grief, my soul outpouring;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Canst thou still in mercy think of 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Stoop to set my shackled spirit free,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Raise my sinking heart and bid me be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Thy child once more?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112DE06-49E1-EA7C-8779-4DEAEDA9C3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90700" y="1775656"/>
            <a:ext cx="8610600" cy="3306688"/>
          </a:xfrm>
        </p:spPr>
        <p:txBody>
          <a:bodyPr/>
          <a:lstStyle/>
          <a:p>
            <a:r>
              <a:rPr lang="en-AU" altLang="en-US" dirty="0">
                <a:cs typeface="Times New Roman" panose="02020603050405020304" pitchFamily="18" charset="0"/>
              </a:rPr>
              <a:t>Chorus: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Grace there is my every debt to pay.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Blood to wash my every sin away,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Power to keep me spotless day by day,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For me, for me!</a:t>
            </a:r>
            <a:r>
              <a:rPr lang="en-US" altLang="en-US" sz="3600" dirty="0">
                <a:cs typeface="Times New Roman" panose="02020603050405020304" pitchFamily="18" charset="0"/>
              </a:rPr>
              <a:t> </a:t>
            </a:r>
            <a:r>
              <a:rPr lang="en-AU" altLang="en-US" sz="3600" dirty="0">
                <a:cs typeface="Times New Roman" panose="02020603050405020304" pitchFamily="18" charset="0"/>
              </a:rPr>
              <a:t> </a:t>
            </a:r>
          </a:p>
          <a:p>
            <a:endParaRPr lang="en-US" alt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0B0DCDFC-84D0-2BB4-626A-654D5FC2F3D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76672"/>
            <a:ext cx="9144000" cy="590465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2</a:t>
            </a:r>
            <a:endParaRPr lang="en-AU" altLang="en-US" sz="2000" dirty="0"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All the memories of deeds gone by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Rise within me and thy power defy;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With a deathly chill ensnaring,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They would leave my soul despairing.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Saviour, take my hand, I cannot tell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How to stem the tides that round me swell,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How to ease my conscience,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or to quell my flaming heart.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4BF87D5-7A4C-1970-7189-010232B8E4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90700" y="1773213"/>
            <a:ext cx="8610600" cy="331157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Chorus: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Grace there is my every debt to pay.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Blood to wash my every sin away,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Power to keep me spotless day by day,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For me, for me!</a:t>
            </a:r>
            <a:r>
              <a:rPr lang="en-US" altLang="en-US" sz="3600" dirty="0">
                <a:cs typeface="Times New Roman" panose="02020603050405020304" pitchFamily="18" charset="0"/>
              </a:rPr>
              <a:t> </a:t>
            </a:r>
            <a:r>
              <a:rPr lang="en-AU" altLang="en-US" sz="3600" dirty="0"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60083EB6-75AA-7660-6C10-96D6A5F3F1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381000"/>
            <a:ext cx="9144000" cy="609600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>
                <a:solidFill>
                  <a:prstClr val="white"/>
                </a:solidFill>
                <a:ea typeface="+mj-ea"/>
                <a:cs typeface="+mj-cs"/>
              </a:rPr>
              <a:t>verse 3</a:t>
            </a:r>
            <a:endParaRPr lang="en-AU" altLang="en-US" sz="3700" dirty="0"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Yet why should I fear?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Hast thou not died?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That no seeking soul should be denied?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To that heart, its sins confessing,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Canst thou fail to give a blessing?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By the love and pity thou hast shown,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By the blood that did for me atone,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Boldly will I kneel before thy throne,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A pleading soul.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48FE055-78AE-DEE0-92DA-A75B1FF1F6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914400"/>
            <a:ext cx="8610600" cy="5562600"/>
          </a:xfrm>
        </p:spPr>
        <p:txBody>
          <a:bodyPr/>
          <a:lstStyle/>
          <a:p>
            <a:endParaRPr lang="en-AU" altLang="en-US">
              <a:cs typeface="Times New Roman" panose="02020603050405020304" pitchFamily="18" charset="0"/>
            </a:endParaRPr>
          </a:p>
          <a:p>
            <a:r>
              <a:rPr lang="en-AU" altLang="en-US">
                <a:cs typeface="Times New Roman" panose="02020603050405020304" pitchFamily="18" charset="0"/>
              </a:rPr>
              <a:t>Chorus: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Grace there is my every debt to pay.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Blood to wash my every sin away,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Power to keep me spotless day by day,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For me, for me!</a:t>
            </a:r>
            <a:r>
              <a:rPr lang="en-US" altLang="en-US" sz="4000">
                <a:cs typeface="Times New Roman" panose="02020603050405020304" pitchFamily="18" charset="0"/>
              </a:rPr>
              <a:t> </a:t>
            </a:r>
            <a:r>
              <a:rPr lang="en-AU" altLang="en-US" sz="4000">
                <a:cs typeface="Times New Roman" panose="02020603050405020304" pitchFamily="18" charset="0"/>
              </a:rPr>
              <a:t> </a:t>
            </a:r>
          </a:p>
          <a:p>
            <a:endParaRPr lang="en-US" altLang="en-US" sz="3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775C4911-4558-B51F-0488-264A32CA0AE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09600"/>
            <a:ext cx="9144000" cy="58674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All the rivers of thy grace I claim,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Over every promise write my name;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As I am I come, believing,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As thou art thou dost, receiving,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Bid me rise a free and pardoned slave,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Master o'er my sin, the world, the grave,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Charging me to preach thy power to save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sin-bound souls.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3700" dirty="0">
                <a:cs typeface="Times New Roman" panose="02020603050405020304" pitchFamily="18" charset="0"/>
              </a:rPr>
              <a:t> </a:t>
            </a:r>
          </a:p>
          <a:p>
            <a:pPr fontAlgn="auto">
              <a:spcAft>
                <a:spcPts val="0"/>
              </a:spcAft>
              <a:defRPr/>
            </a:pPr>
            <a:endParaRPr lang="en-US" altLang="en-US" sz="3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66128F4-FDE6-0901-CE8C-E5D8E38B2E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914400"/>
            <a:ext cx="8610600" cy="5562600"/>
          </a:xfrm>
        </p:spPr>
        <p:txBody>
          <a:bodyPr/>
          <a:lstStyle/>
          <a:p>
            <a:endParaRPr lang="en-AU" altLang="en-US">
              <a:cs typeface="Times New Roman" panose="02020603050405020304" pitchFamily="18" charset="0"/>
            </a:endParaRPr>
          </a:p>
          <a:p>
            <a:r>
              <a:rPr lang="en-AU" altLang="en-US">
                <a:cs typeface="Times New Roman" panose="02020603050405020304" pitchFamily="18" charset="0"/>
              </a:rPr>
              <a:t>Chorus: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Grace there is my every debt to pay.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Blood to wash my every sin away,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Power to keep me spotless day by day,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For me, for me!</a:t>
            </a:r>
            <a:r>
              <a:rPr lang="en-US" altLang="en-US" sz="3600">
                <a:cs typeface="Times New Roman" panose="02020603050405020304" pitchFamily="18" charset="0"/>
              </a:rPr>
              <a:t> </a:t>
            </a:r>
            <a:r>
              <a:rPr lang="en-AU" altLang="en-US" sz="3600">
                <a:cs typeface="Times New Roman" panose="02020603050405020304" pitchFamily="18" charset="0"/>
              </a:rPr>
              <a:t> </a:t>
            </a:r>
          </a:p>
          <a:p>
            <a:endParaRPr lang="en-US" altLang="en-US" sz="36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C9545-46B6-9857-E5C3-F514973CAD95}"/>
              </a:ext>
            </a:extLst>
          </p:cNvPr>
          <p:cNvSpPr txBox="1"/>
          <p:nvPr/>
        </p:nvSpPr>
        <p:spPr>
          <a:xfrm>
            <a:off x="263525" y="6092825"/>
            <a:ext cx="252095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 err="1">
                <a:latin typeface="+mn-lt"/>
              </a:rPr>
              <a:t>Saviour</a:t>
            </a:r>
            <a:r>
              <a:rPr lang="en-US" sz="1050" dirty="0">
                <a:latin typeface="+mn-lt"/>
              </a:rPr>
              <a:t>, hear me while before thy feet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Herbert H. Booth (1862-1926)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416</Words>
  <Application>Microsoft Office PowerPoint</Application>
  <PresentationFormat>Widescreen</PresentationFormat>
  <Paragraphs>63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303 – verse 1</dc:title>
  <dc:creator>Perth Fortress</dc:creator>
  <cp:lastModifiedBy>Narelle Wheaton</cp:lastModifiedBy>
  <cp:revision>7</cp:revision>
  <dcterms:created xsi:type="dcterms:W3CDTF">2000-02-11T03:32:05Z</dcterms:created>
  <dcterms:modified xsi:type="dcterms:W3CDTF">2023-08-13T08:04:39Z</dcterms:modified>
</cp:coreProperties>
</file>