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5955A4-9135-47CF-BA24-A961B3E8A78A}" v="1" dt="2023-08-13T08:18:31.7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75955A4-9135-47CF-BA24-A961B3E8A78A}"/>
    <pc:docChg chg="undo custSel modSld">
      <pc:chgData name="Narelle Wheaton" userId="6e1b2b30-480e-4f91-806b-6735d5b9e446" providerId="ADAL" clId="{475955A4-9135-47CF-BA24-A961B3E8A78A}" dt="2023-08-13T08:18:37.274" v="25" actId="1076"/>
      <pc:docMkLst>
        <pc:docMk/>
      </pc:docMkLst>
      <pc:sldChg chg="modSp mod">
        <pc:chgData name="Narelle Wheaton" userId="6e1b2b30-480e-4f91-806b-6735d5b9e446" providerId="ADAL" clId="{475955A4-9135-47CF-BA24-A961B3E8A78A}" dt="2023-08-13T08:17:56.656" v="19" actId="1076"/>
        <pc:sldMkLst>
          <pc:docMk/>
          <pc:sldMk cId="1993755710" sldId="256"/>
        </pc:sldMkLst>
        <pc:spChg chg="mod">
          <ac:chgData name="Narelle Wheaton" userId="6e1b2b30-480e-4f91-806b-6735d5b9e446" providerId="ADAL" clId="{475955A4-9135-47CF-BA24-A961B3E8A78A}" dt="2023-08-13T08:17:56.656" v="19" actId="1076"/>
          <ac:spMkLst>
            <pc:docMk/>
            <pc:sldMk cId="1993755710" sldId="256"/>
            <ac:spMk id="3" creationId="{D9BADA6B-FE18-40FF-9FAC-8E3ABB912BF2}"/>
          </ac:spMkLst>
        </pc:spChg>
      </pc:sldChg>
      <pc:sldChg chg="modSp mod">
        <pc:chgData name="Narelle Wheaton" userId="6e1b2b30-480e-4f91-806b-6735d5b9e446" providerId="ADAL" clId="{475955A4-9135-47CF-BA24-A961B3E8A78A}" dt="2023-08-13T08:18:02.927" v="20" actId="1076"/>
        <pc:sldMkLst>
          <pc:docMk/>
          <pc:sldMk cId="2099560853" sldId="257"/>
        </pc:sldMkLst>
        <pc:spChg chg="mod">
          <ac:chgData name="Narelle Wheaton" userId="6e1b2b30-480e-4f91-806b-6735d5b9e446" providerId="ADAL" clId="{475955A4-9135-47CF-BA24-A961B3E8A78A}" dt="2023-08-13T08:18:02.927" v="20" actId="1076"/>
          <ac:spMkLst>
            <pc:docMk/>
            <pc:sldMk cId="2099560853" sldId="257"/>
            <ac:spMk id="3" creationId="{D9BADA6B-FE18-40FF-9FAC-8E3ABB912BF2}"/>
          </ac:spMkLst>
        </pc:spChg>
      </pc:sldChg>
      <pc:sldChg chg="modSp mod">
        <pc:chgData name="Narelle Wheaton" userId="6e1b2b30-480e-4f91-806b-6735d5b9e446" providerId="ADAL" clId="{475955A4-9135-47CF-BA24-A961B3E8A78A}" dt="2023-08-13T08:18:15.187" v="21" actId="1076"/>
        <pc:sldMkLst>
          <pc:docMk/>
          <pc:sldMk cId="2891645766" sldId="258"/>
        </pc:sldMkLst>
        <pc:spChg chg="mod">
          <ac:chgData name="Narelle Wheaton" userId="6e1b2b30-480e-4f91-806b-6735d5b9e446" providerId="ADAL" clId="{475955A4-9135-47CF-BA24-A961B3E8A78A}" dt="2023-08-13T08:18:15.187" v="21" actId="1076"/>
          <ac:spMkLst>
            <pc:docMk/>
            <pc:sldMk cId="2891645766" sldId="258"/>
            <ac:spMk id="3" creationId="{D9BADA6B-FE18-40FF-9FAC-8E3ABB912BF2}"/>
          </ac:spMkLst>
        </pc:spChg>
      </pc:sldChg>
      <pc:sldChg chg="delSp mod">
        <pc:chgData name="Narelle Wheaton" userId="6e1b2b30-480e-4f91-806b-6735d5b9e446" providerId="ADAL" clId="{475955A4-9135-47CF-BA24-A961B3E8A78A}" dt="2023-08-13T08:18:30.408" v="23" actId="21"/>
        <pc:sldMkLst>
          <pc:docMk/>
          <pc:sldMk cId="3506640326" sldId="260"/>
        </pc:sldMkLst>
        <pc:spChg chg="del">
          <ac:chgData name="Narelle Wheaton" userId="6e1b2b30-480e-4f91-806b-6735d5b9e446" providerId="ADAL" clId="{475955A4-9135-47CF-BA24-A961B3E8A78A}" dt="2023-08-13T08:18:30.408" v="23" actId="21"/>
          <ac:spMkLst>
            <pc:docMk/>
            <pc:sldMk cId="3506640326" sldId="260"/>
            <ac:spMk id="4" creationId="{7BBD010C-1096-4BA5-94F4-30CEE054D8E3}"/>
          </ac:spMkLst>
        </pc:spChg>
      </pc:sldChg>
      <pc:sldChg chg="modSp mod">
        <pc:chgData name="Narelle Wheaton" userId="6e1b2b30-480e-4f91-806b-6735d5b9e446" providerId="ADAL" clId="{475955A4-9135-47CF-BA24-A961B3E8A78A}" dt="2023-08-13T08:18:21.083" v="22" actId="1076"/>
        <pc:sldMkLst>
          <pc:docMk/>
          <pc:sldMk cId="1990598412" sldId="261"/>
        </pc:sldMkLst>
        <pc:spChg chg="mod">
          <ac:chgData name="Narelle Wheaton" userId="6e1b2b30-480e-4f91-806b-6735d5b9e446" providerId="ADAL" clId="{475955A4-9135-47CF-BA24-A961B3E8A78A}" dt="2023-08-13T08:18:21.083" v="22" actId="1076"/>
          <ac:spMkLst>
            <pc:docMk/>
            <pc:sldMk cId="1990598412" sldId="261"/>
            <ac:spMk id="3" creationId="{D9BADA6B-FE18-40FF-9FAC-8E3ABB912BF2}"/>
          </ac:spMkLst>
        </pc:spChg>
      </pc:sldChg>
      <pc:sldChg chg="addSp modSp mod">
        <pc:chgData name="Narelle Wheaton" userId="6e1b2b30-480e-4f91-806b-6735d5b9e446" providerId="ADAL" clId="{475955A4-9135-47CF-BA24-A961B3E8A78A}" dt="2023-08-13T08:18:37.274" v="25" actId="1076"/>
        <pc:sldMkLst>
          <pc:docMk/>
          <pc:sldMk cId="4075178704" sldId="263"/>
        </pc:sldMkLst>
        <pc:spChg chg="add mod">
          <ac:chgData name="Narelle Wheaton" userId="6e1b2b30-480e-4f91-806b-6735d5b9e446" providerId="ADAL" clId="{475955A4-9135-47CF-BA24-A961B3E8A78A}" dt="2023-08-13T08:18:31.786" v="24"/>
          <ac:spMkLst>
            <pc:docMk/>
            <pc:sldMk cId="4075178704" sldId="263"/>
            <ac:spMk id="2" creationId="{7DE6DB37-6240-6AB1-EF27-58B7360971A6}"/>
          </ac:spMkLst>
        </pc:spChg>
        <pc:spChg chg="mod">
          <ac:chgData name="Narelle Wheaton" userId="6e1b2b30-480e-4f91-806b-6735d5b9e446" providerId="ADAL" clId="{475955A4-9135-47CF-BA24-A961B3E8A78A}" dt="2023-08-13T08:18:37.274" v="25" actId="1076"/>
          <ac:spMkLst>
            <pc:docMk/>
            <pc:sldMk cId="4075178704" sldId="263"/>
            <ac:spMk id="3" creationId="{D9BADA6B-FE18-40FF-9FAC-8E3ABB912BF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E1419-BDBF-41DA-B670-704A0E9496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8BC8BB-3DA9-4916-9E18-2AA84C8A1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2F04FD-841F-425F-B33D-97D436C32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65850-0D31-43F2-BF99-750C199F7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D54DB-98DA-45A8-A34B-6A8A71975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381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881BA-7534-430C-97D9-4FBF10CC0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11B001-0E07-4BC1-8E7F-401167714D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EB075-23AE-49C0-ABE7-B54426306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CD7DE-EF86-4752-9C67-B430EA69E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90B05-85EE-4E8D-A6B5-DA11D8B5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2325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F60B26-B1BC-4233-8D44-4823707D56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25E4E9-E507-45FA-BD55-3A8443660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57344-060B-4260-85E2-A5A68F76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047C6-5D8B-401A-B816-814E89C91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550FA-322C-4F2B-8393-45376D8FA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9656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F523D-E613-4BC5-9DBF-FED61DF5F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DC5E1-F8FB-4B15-BB82-CE1008EF4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03F89-DA49-4BA8-B57D-1F421F7F2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8BAAE-ABFE-4B15-99D8-6E2DA1369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26DD7-3011-4E6F-9EEE-F0F0308C0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754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AEBE0-CF1F-42C8-A932-22ED937A2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656FE-03F7-4FB0-A78D-4E04886FD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89704-1716-4877-95BB-111018A20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834013-C6D0-4B13-985E-D2EEECD06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057D9-552F-4AEA-BAC7-6D87FDF90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63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9F5AC-8F75-481F-8F76-7BDBBA928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72EFD-0E7F-4AD4-A910-7B0CE56190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B0C01B-56A6-4E4E-A842-46DD4C8D5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B6B927-07E4-4FB6-9C09-BB167DDDC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CD734E-823A-481C-850C-CC814F4F6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E9CEF1-27BE-4B6B-AAEA-21EE6BC03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79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CC7AC-71AE-4916-B4D8-E9B07362F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D1FCB-4A31-4ECA-A0A1-F7B639999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B9F27-0946-4661-8C21-E6BE10A8D8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C6F59A-6B47-4B06-8D22-F3325CBFF0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CD7D44-0F8A-4E4F-ACC6-E4E3E63429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37A4E3-03D3-4757-9068-21F3838D3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8E9E69-F548-43E6-87DE-80DF7FC3F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80B1EC-4E47-4B33-81B8-FF3712877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715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FB480-65EF-4538-99C7-EA8124B8F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8B88E4-8973-4807-8926-A0CA0F0BE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CBF2B-3387-4B46-9C50-258BE2414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47D45C-3C2E-449B-B68F-FF8991FF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8208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3F0F9A-5B8C-44C8-801D-99E366B98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EABC23-0ABF-43D8-8C2F-E898D5E19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4B647-3C1B-4054-8BFF-C5D622203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4613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8B0E3-FBAF-4F9E-A2ED-9DC6CB4CE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BAA75-15CB-43E2-A3A5-4B6DAF94C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26B81-94B6-465E-90AA-56022FA4E9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A2AD8-CBD8-40AC-B49B-D98DA7425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241ACA-9279-4228-9AB5-EF5FCFBAD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0A690-E634-42B9-A2FA-236B4F87D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2477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A45E1-9D06-4D20-9294-2C096C097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6F749D-5C91-4C54-AB2E-DB57605901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AABDB4-2383-4AC2-9343-498C2D71E8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A583E-F4FB-4DC1-959F-25C66AE00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C70DB-D3CF-48E0-9CF4-1722050D6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0C934-98A3-4172-B441-D71A14FD0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4903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FFE52F-C052-4AB8-9861-43EA25F70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C43727-3373-428C-B8F2-4A0F67317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CC633-FE6B-4765-B57E-91C7621DC3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E7463-7B1C-43A1-B905-4EE5D3D6500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C3B4B-86D2-435E-B7D5-F33BBA773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0DE6B-6D3D-40BF-B3E7-9C218ECB07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620A7-D73E-4B40-A129-302C2DA4A2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335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2162"/>
            <a:ext cx="9144000" cy="273367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glorious gospel word declares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even I may know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Redeeming love, and witness here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Jesus saves me now.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755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6912"/>
            <a:ext cx="9144000" cy="2924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Jesus saves me all the time,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60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2"/>
            <a:ext cx="9144000" cy="28860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speaks, who cannot lie; why then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doubt should I allow?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doubt Him not, but take His word,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Jesus saves me now.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645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6912"/>
            <a:ext cx="9144000" cy="2924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Jesus saves me all the time,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598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27336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Temptations here upon me press,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strength is mine, I know;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more than conqueror am I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saves me now.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4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6825"/>
            <a:ext cx="9144000" cy="2924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Jesus saves me all the time,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65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5900"/>
            <a:ext cx="9144000" cy="28289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Whate'er my future may require,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grace will sure allow;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live a moment at a time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Jesus saves me now.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40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BADA6B-FE18-40FF-9FAC-8E3ABB912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6912"/>
            <a:ext cx="9144000" cy="2924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Jesus saves me all the time,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saves me now!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E6DB37-6240-6AB1-EF27-58B7360971A6}"/>
              </a:ext>
            </a:extLst>
          </p:cNvPr>
          <p:cNvSpPr txBox="1"/>
          <p:nvPr/>
        </p:nvSpPr>
        <p:spPr>
          <a:xfrm>
            <a:off x="409575" y="6010960"/>
            <a:ext cx="29718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The glorious gospel word declares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Thomas Bowman Stephenson (1839-1912), alt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178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265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2022-05-03T08:44:34Z</dcterms:created>
  <dcterms:modified xsi:type="dcterms:W3CDTF">2023-08-13T08:18:39Z</dcterms:modified>
</cp:coreProperties>
</file>