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3" r:id="rId1"/>
  </p:sldMasterIdLst>
  <p:notesMasterIdLst>
    <p:notesMasterId r:id="rId8"/>
  </p:notesMasterIdLst>
  <p:handoutMasterIdLst>
    <p:handoutMasterId r:id="rId9"/>
  </p:handoutMasterIdLst>
  <p:sldIdLst>
    <p:sldId id="256" r:id="rId2"/>
    <p:sldId id="259" r:id="rId3"/>
    <p:sldId id="257" r:id="rId4"/>
    <p:sldId id="264" r:id="rId5"/>
    <p:sldId id="258" r:id="rId6"/>
    <p:sldId id="265" r:id="rId7"/>
  </p:sldIdLst>
  <p:sldSz cx="12192000" cy="6858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8056" autoAdjust="0"/>
    <p:restoredTop sz="90952" autoAdjust="0"/>
  </p:normalViewPr>
  <p:slideViewPr>
    <p:cSldViewPr>
      <p:cViewPr varScale="1">
        <p:scale>
          <a:sx n="100" d="100"/>
          <a:sy n="100" d="100"/>
        </p:scale>
        <p:origin x="162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>
            <a:extLst>
              <a:ext uri="{FF2B5EF4-FFF2-40B4-BE49-F238E27FC236}">
                <a16:creationId xmlns:a16="http://schemas.microsoft.com/office/drawing/2014/main" id="{2F1A44EF-91E1-9B25-6FF8-D4478789419C}"/>
              </a:ext>
            </a:extLst>
          </p:cNvPr>
          <p:cNvSpPr>
            <a:spLocks noChangeArrowheads="1" noTextEdit="1"/>
          </p:cNvSpPr>
          <p:nvPr>
            <p:ph type="sldImg" idx="2"/>
          </p:nvPr>
        </p:nvSpPr>
        <p:spPr bwMode="auto">
          <a:xfrm>
            <a:off x="393700" y="692150"/>
            <a:ext cx="6070600" cy="341630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>
            <a:extLst>
              <a:ext uri="{FF2B5EF4-FFF2-40B4-BE49-F238E27FC236}">
                <a16:creationId xmlns:a16="http://schemas.microsoft.com/office/drawing/2014/main" id="{905C991F-F44C-3C45-D4A6-F6489E5E724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noProof="0"/>
              <a:t>Click to edit Master text styles</a:t>
            </a:r>
          </a:p>
          <a:p>
            <a:pPr lvl="1"/>
            <a:r>
              <a:rPr lang="en-US" altLang="en-US" noProof="0"/>
              <a:t>Second level</a:t>
            </a:r>
          </a:p>
          <a:p>
            <a:pPr lvl="2"/>
            <a:r>
              <a:rPr lang="en-US" altLang="en-US" noProof="0"/>
              <a:t>Third level</a:t>
            </a:r>
          </a:p>
          <a:p>
            <a:pPr lvl="3"/>
            <a:r>
              <a:rPr lang="en-US" altLang="en-US" noProof="0"/>
              <a:t>Fourth level</a:t>
            </a:r>
          </a:p>
          <a:p>
            <a:pPr lvl="4"/>
            <a:r>
              <a:rPr lang="en-US" altLang="en-US" noProof="0"/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C5404232-0930-768C-347C-D31B272F669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endParaRPr lang="en-AU" altLang="en-US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C516486A-BF72-E30D-CE84-203A3D08034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 anchor="b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/>
            <a:r>
              <a:rPr lang="en-US" altLang="en-US" sz="1200"/>
              <a:t>1</a:t>
            </a:r>
          </a:p>
        </p:txBody>
      </p:sp>
      <p:sp>
        <p:nvSpPr>
          <p:cNvPr id="4100" name="Rectangle 4">
            <a:extLst>
              <a:ext uri="{FF2B5EF4-FFF2-40B4-BE49-F238E27FC236}">
                <a16:creationId xmlns:a16="http://schemas.microsoft.com/office/drawing/2014/main" id="{E2FA36F6-34C2-F947-32F4-8674BD6C5165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endParaRPr lang="en-AU" altLang="en-US"/>
          </a:p>
        </p:txBody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48C8D157-E9D3-FA44-1AB3-20EB4A7EC61C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endParaRPr lang="en-AU" altLang="en-US"/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7902AD07-4E18-06C2-2B5A-45B32FD823DF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20435111-CD50-3C7E-BCF6-38BE01B46E9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AU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>
            <a:extLst>
              <a:ext uri="{FF2B5EF4-FFF2-40B4-BE49-F238E27FC236}">
                <a16:creationId xmlns:a16="http://schemas.microsoft.com/office/drawing/2014/main" id="{BB766895-C471-D63B-EFE3-5C144882B5EB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endParaRPr lang="en-AU" altLang="en-US"/>
          </a:p>
        </p:txBody>
      </p:sp>
      <p:sp>
        <p:nvSpPr>
          <p:cNvPr id="7171" name="Rectangle 3">
            <a:extLst>
              <a:ext uri="{FF2B5EF4-FFF2-40B4-BE49-F238E27FC236}">
                <a16:creationId xmlns:a16="http://schemas.microsoft.com/office/drawing/2014/main" id="{1E3C9605-5966-6756-96A0-027EDABE5B9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 anchor="b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/>
            <a:r>
              <a:rPr lang="en-US" altLang="en-US" sz="1200"/>
              <a:t>2</a:t>
            </a:r>
          </a:p>
        </p:txBody>
      </p:sp>
      <p:sp>
        <p:nvSpPr>
          <p:cNvPr id="7172" name="Rectangle 4">
            <a:extLst>
              <a:ext uri="{FF2B5EF4-FFF2-40B4-BE49-F238E27FC236}">
                <a16:creationId xmlns:a16="http://schemas.microsoft.com/office/drawing/2014/main" id="{E6A03444-E940-02B8-CE77-2B84F49CA66A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endParaRPr lang="en-AU" altLang="en-US"/>
          </a:p>
        </p:txBody>
      </p:sp>
      <p:sp>
        <p:nvSpPr>
          <p:cNvPr id="7173" name="Rectangle 5">
            <a:extLst>
              <a:ext uri="{FF2B5EF4-FFF2-40B4-BE49-F238E27FC236}">
                <a16:creationId xmlns:a16="http://schemas.microsoft.com/office/drawing/2014/main" id="{4813D48A-C9C5-DB77-43D7-0D2CCF4EA3CB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endParaRPr lang="en-AU" altLang="en-US"/>
          </a:p>
        </p:txBody>
      </p:sp>
      <p:sp>
        <p:nvSpPr>
          <p:cNvPr id="7174" name="Rectangle 6">
            <a:extLst>
              <a:ext uri="{FF2B5EF4-FFF2-40B4-BE49-F238E27FC236}">
                <a16:creationId xmlns:a16="http://schemas.microsoft.com/office/drawing/2014/main" id="{FEAA6056-6C71-150B-B980-C64A3CF869B7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7175" name="Rectangle 7">
            <a:extLst>
              <a:ext uri="{FF2B5EF4-FFF2-40B4-BE49-F238E27FC236}">
                <a16:creationId xmlns:a16="http://schemas.microsoft.com/office/drawing/2014/main" id="{3E33ABD3-6D8A-3189-50A0-23C925E68CF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AU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>
            <a:extLst>
              <a:ext uri="{FF2B5EF4-FFF2-40B4-BE49-F238E27FC236}">
                <a16:creationId xmlns:a16="http://schemas.microsoft.com/office/drawing/2014/main" id="{7DDFE401-2EED-55AD-1182-270A12622BA4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endParaRPr lang="en-AU" altLang="en-US"/>
          </a:p>
        </p:txBody>
      </p:sp>
      <p:sp>
        <p:nvSpPr>
          <p:cNvPr id="10243" name="Rectangle 3">
            <a:extLst>
              <a:ext uri="{FF2B5EF4-FFF2-40B4-BE49-F238E27FC236}">
                <a16:creationId xmlns:a16="http://schemas.microsoft.com/office/drawing/2014/main" id="{661F643B-6153-D522-756E-A27FCF60515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 anchor="b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/>
            <a:r>
              <a:rPr lang="en-US" altLang="en-US" sz="1200"/>
              <a:t>3</a:t>
            </a:r>
          </a:p>
        </p:txBody>
      </p:sp>
      <p:sp>
        <p:nvSpPr>
          <p:cNvPr id="10244" name="Rectangle 4">
            <a:extLst>
              <a:ext uri="{FF2B5EF4-FFF2-40B4-BE49-F238E27FC236}">
                <a16:creationId xmlns:a16="http://schemas.microsoft.com/office/drawing/2014/main" id="{994D974E-DA13-4827-C3A9-C89E685586DD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endParaRPr lang="en-AU" altLang="en-US"/>
          </a:p>
        </p:txBody>
      </p:sp>
      <p:sp>
        <p:nvSpPr>
          <p:cNvPr id="10245" name="Rectangle 5">
            <a:extLst>
              <a:ext uri="{FF2B5EF4-FFF2-40B4-BE49-F238E27FC236}">
                <a16:creationId xmlns:a16="http://schemas.microsoft.com/office/drawing/2014/main" id="{6BD5A7DA-E44C-0D44-A2F5-EF972EEC1994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endParaRPr lang="en-AU" altLang="en-US"/>
          </a:p>
        </p:txBody>
      </p:sp>
      <p:sp>
        <p:nvSpPr>
          <p:cNvPr id="10246" name="Rectangle 6">
            <a:extLst>
              <a:ext uri="{FF2B5EF4-FFF2-40B4-BE49-F238E27FC236}">
                <a16:creationId xmlns:a16="http://schemas.microsoft.com/office/drawing/2014/main" id="{8D2B50DE-BC78-80B7-B316-BD08B4F0A294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0247" name="Rectangle 7">
            <a:extLst>
              <a:ext uri="{FF2B5EF4-FFF2-40B4-BE49-F238E27FC236}">
                <a16:creationId xmlns:a16="http://schemas.microsoft.com/office/drawing/2014/main" id="{F2834759-A692-23D5-DF13-AEB3C5E5B88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AU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79CA7B0-FE3D-BAEB-3E7F-F7CFEDB4FD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B767B27-9A40-5BEC-A4C5-12C3F043BD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A8ED04D-CFFA-8BC6-35BD-E22DD82BC8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436FEB-C646-4AC9-9112-68AA9C7D97CA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1524692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05F05AC-93EE-A612-1433-C2225095AC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ADE41BA-21AB-98C3-8223-69E71B2300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D10D2AE-9BB7-4AB2-45C7-07FBAD5C4A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8BA5F2-671F-45A7-A2A3-63E6BD6CAC03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886782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F32FD59-08C2-39E8-63F8-5693E3845E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428BF1E-3508-BBEA-51C4-AB9D616CAD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BEF399D-CC52-D4C7-93ED-CE6997255A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C68319-28FA-4F89-9762-56135823C005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9478262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1405B2-915F-1417-7677-F621BEFA02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3A9D7DA-B228-FDEA-A08D-140C9309C4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EE8EF24-34B4-25F6-A8DD-AEF36BD305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9CAAF4-3E5A-48C3-AFD9-DB704917F190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4256733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736047E-7481-EA6F-5C7B-E539209DE8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4DEFAEA-BDDF-73A5-196F-0B19A21731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AC7B898-4087-B4C2-9DC1-E37F70D9DA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D5C28A-D94A-43D7-AF15-EEA8FD2B76DF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4032382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187293E9-55FE-1007-F5FA-F5DE59FDDC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3072F47D-8854-F923-5FD5-F1D5CD5822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9FB906AF-26C2-7D3A-C5DF-9C515F8CAC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02979D-D586-4DD3-8F83-B5E0C93009A9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334149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966D6285-E0C2-22A8-78AE-0F8A79A04F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32D338A4-D43C-8D69-635D-6FE1D8BB40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8D060725-7717-05A8-5825-BA8EB00C67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C29FC1-5002-4A77-9405-F4880C42F5F9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8056142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A0F9E513-C569-4A8D-A9BB-7FBCFB3094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0E98A87A-BB0E-0F83-91FB-C4A8E21BAC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7B9BBFC6-8FB6-2630-938B-6BE6E83BE7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1BCAB5-D978-4127-9518-E47CF1543020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3669289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2EBEA733-E300-5A87-51CC-D7F62A6198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EA94B04B-51CC-F110-5446-888148B830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3D709465-DC36-987C-9BED-34FCABEC68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AB1D2C-E440-4377-99C8-756B950A4EF2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3553049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C9870235-3220-27A9-AE97-E68EA9DAE3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2749B620-89D6-86D8-7802-A9747F8150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907B4E9F-4A18-90A0-B911-97ACE9C23D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09AF4B-606C-4BA2-B4E1-D0938A6A4AFD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3023878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8CED46C3-4B8E-949B-ECB3-D10A82E699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4EE13A99-74CF-A3DC-3232-2859C18D8B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D24CBEDA-59FD-DF2B-1C9E-2F7853A381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3E6F2E-BB0F-4ED0-BA0E-57F5FD432D23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5921772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4DFE9AC4-4BA0-0201-3C15-2869DAB90D0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4D5003B5-2F0E-7757-F49B-0E0C7507E69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E95665E-CAAA-8EC7-FA45-85CE54F381A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0C89295-24B6-485B-A366-FC9422448DB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1345161-FAEB-D434-3922-FE96800CBBD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BC5580D2-3B66-479B-B0C5-8F55DE9FDCD3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3">
            <a:extLst>
              <a:ext uri="{FF2B5EF4-FFF2-40B4-BE49-F238E27FC236}">
                <a16:creationId xmlns:a16="http://schemas.microsoft.com/office/drawing/2014/main" id="{93C85002-711A-B265-89D3-DF0FE9D96DB2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48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endParaRPr lang="en-AU" altLang="en-US"/>
          </a:p>
        </p:txBody>
      </p:sp>
      <p:sp>
        <p:nvSpPr>
          <p:cNvPr id="3075" name="Rectangle 5">
            <a:extLst>
              <a:ext uri="{FF2B5EF4-FFF2-40B4-BE49-F238E27FC236}">
                <a16:creationId xmlns:a16="http://schemas.microsoft.com/office/drawing/2014/main" id="{EE1C6E55-8084-0446-A41A-9E53BBDDE4C4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019968" y="1975048"/>
            <a:ext cx="10152063" cy="2907903"/>
          </a:xfrm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0488" tIns="44450" rIns="90488" bIns="44450"/>
          <a:lstStyle/>
          <a:p>
            <a:pPr marL="0" indent="0" algn="ctr">
              <a:spcBef>
                <a:spcPts val="1200"/>
              </a:spcBef>
              <a:spcAft>
                <a:spcPts val="300"/>
              </a:spcAft>
              <a:buFont typeface="Arial" panose="020B0604020202020204" pitchFamily="34" charset="0"/>
              <a:buNone/>
            </a:pPr>
            <a:r>
              <a:rPr lang="en-US" altLang="en-US" sz="2000" dirty="0"/>
              <a:t>Verse 1</a:t>
            </a:r>
          </a:p>
          <a:p>
            <a:pPr marL="0" indent="0" algn="ctr">
              <a:spcBef>
                <a:spcPts val="1200"/>
              </a:spcBef>
              <a:spcAft>
                <a:spcPts val="300"/>
              </a:spcAft>
              <a:buFont typeface="Arial" panose="020B0604020202020204" pitchFamily="34" charset="0"/>
              <a:buNone/>
            </a:pPr>
            <a:r>
              <a:rPr lang="en-US" altLang="en-US" sz="4000" dirty="0"/>
              <a:t>If human hearts are often tender,</a:t>
            </a:r>
            <a:br>
              <a:rPr lang="en-US" altLang="en-US" sz="4000" dirty="0"/>
            </a:br>
            <a:r>
              <a:rPr lang="en-US" altLang="en-US" sz="4000" dirty="0"/>
              <a:t>And human minds can pity know,</a:t>
            </a:r>
            <a:br>
              <a:rPr lang="en-US" altLang="en-US" sz="4000" dirty="0"/>
            </a:br>
            <a:r>
              <a:rPr lang="en-US" altLang="en-US" sz="4000" dirty="0"/>
              <a:t>If human love is touched with splendor,</a:t>
            </a:r>
            <a:br>
              <a:rPr lang="en-US" altLang="en-US" sz="4000" dirty="0"/>
            </a:br>
            <a:r>
              <a:rPr lang="en-US" altLang="en-US" sz="4000" dirty="0"/>
              <a:t>And human hands compassion show,</a:t>
            </a:r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3">
            <a:extLst>
              <a:ext uri="{FF2B5EF4-FFF2-40B4-BE49-F238E27FC236}">
                <a16:creationId xmlns:a16="http://schemas.microsoft.com/office/drawing/2014/main" id="{72456F47-63EC-7EA5-B936-FC06816D9BBE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524000" y="981075"/>
            <a:ext cx="9144000" cy="4479925"/>
          </a:xfrm>
        </p:spPr>
        <p:txBody>
          <a:bodyPr/>
          <a:lstStyle/>
          <a:p>
            <a:pPr marL="0" indent="0" algn="ctr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en-US"/>
              <a:t>Chorus</a:t>
            </a:r>
            <a:br>
              <a:rPr lang="en-US" altLang="en-US" sz="4000"/>
            </a:br>
            <a:r>
              <a:rPr lang="en-US" altLang="en-US" sz="4000"/>
              <a:t>Then how much more shall</a:t>
            </a:r>
          </a:p>
          <a:p>
            <a:pPr marL="0" indent="0" algn="ctr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en-US" sz="4000"/>
              <a:t>God our Father</a:t>
            </a:r>
            <a:br>
              <a:rPr lang="en-US" altLang="en-US" sz="4000"/>
            </a:br>
            <a:r>
              <a:rPr lang="en-US" altLang="en-US" sz="4000"/>
              <a:t>In love forgive, in love forgive!</a:t>
            </a:r>
            <a:br>
              <a:rPr lang="en-US" altLang="en-US" sz="4000"/>
            </a:br>
            <a:r>
              <a:rPr lang="en-US" altLang="en-US" sz="4000"/>
              <a:t>Then how much more shall</a:t>
            </a:r>
          </a:p>
          <a:p>
            <a:pPr marL="0" indent="0" algn="ctr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en-US" sz="4000"/>
              <a:t>God our Father</a:t>
            </a:r>
            <a:br>
              <a:rPr lang="en-US" altLang="en-US" sz="4000"/>
            </a:br>
            <a:r>
              <a:rPr lang="en-US" altLang="en-US" sz="4000"/>
              <a:t>Our wants supply, and none deny!</a:t>
            </a:r>
          </a:p>
          <a:p>
            <a:pPr marL="0" indent="0" algn="ctr"/>
            <a:endParaRPr lang="en-US" altLang="en-US" sz="400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>
            <a:extLst>
              <a:ext uri="{FF2B5EF4-FFF2-40B4-BE49-F238E27FC236}">
                <a16:creationId xmlns:a16="http://schemas.microsoft.com/office/drawing/2014/main" id="{AF80DDF8-C292-1A90-60B3-ED17A84E785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09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endParaRPr lang="en-AU" altLang="en-US"/>
          </a:p>
        </p:txBody>
      </p:sp>
      <p:sp>
        <p:nvSpPr>
          <p:cNvPr id="6147" name="Rectangle 3">
            <a:extLst>
              <a:ext uri="{FF2B5EF4-FFF2-40B4-BE49-F238E27FC236}">
                <a16:creationId xmlns:a16="http://schemas.microsoft.com/office/drawing/2014/main" id="{0CFAB866-5F64-A5B4-39AD-954D080041C3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48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endParaRPr lang="en-AU" altLang="en-US"/>
          </a:p>
        </p:txBody>
      </p:sp>
      <p:sp>
        <p:nvSpPr>
          <p:cNvPr id="6148" name="Rectangle 5">
            <a:extLst>
              <a:ext uri="{FF2B5EF4-FFF2-40B4-BE49-F238E27FC236}">
                <a16:creationId xmlns:a16="http://schemas.microsoft.com/office/drawing/2014/main" id="{4963E430-D601-AAE7-4F15-77A981C64406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325563" y="1484313"/>
            <a:ext cx="9540875" cy="3649662"/>
          </a:xfrm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0488" tIns="44450" rIns="90488" bIns="44450"/>
          <a:lstStyle/>
          <a:p>
            <a:pPr marL="0" indent="0" algn="ctr">
              <a:spcBef>
                <a:spcPts val="1200"/>
              </a:spcBef>
              <a:spcAft>
                <a:spcPts val="300"/>
              </a:spcAft>
              <a:buFont typeface="Arial" panose="020B0604020202020204" pitchFamily="34" charset="0"/>
              <a:buNone/>
            </a:pPr>
            <a:r>
              <a:rPr lang="en-US" altLang="en-US" sz="2000"/>
              <a:t>Verse 2</a:t>
            </a:r>
          </a:p>
          <a:p>
            <a:pPr marL="0" indent="0" algn="ctr">
              <a:spcBef>
                <a:spcPts val="1200"/>
              </a:spcBef>
              <a:spcAft>
                <a:spcPts val="300"/>
              </a:spcAft>
              <a:buFont typeface="Arial" panose="020B0604020202020204" pitchFamily="34" charset="0"/>
              <a:buNone/>
            </a:pPr>
            <a:r>
              <a:rPr lang="en-US" altLang="en-US" sz="4000"/>
              <a:t>If sometimes men can live for others,</a:t>
            </a:r>
            <a:br>
              <a:rPr lang="en-US" altLang="en-US" sz="4000"/>
            </a:br>
            <a:r>
              <a:rPr lang="en-US" altLang="en-US" sz="4000"/>
              <a:t>And sometimes give where gifts are spurned,</a:t>
            </a:r>
            <a:br>
              <a:rPr lang="en-US" altLang="en-US" sz="4000"/>
            </a:br>
            <a:r>
              <a:rPr lang="en-US" altLang="en-US" sz="4000"/>
              <a:t>If sometimes treat their foes </a:t>
            </a:r>
            <a:br>
              <a:rPr lang="en-US" altLang="en-US" sz="4000"/>
            </a:br>
            <a:r>
              <a:rPr lang="en-US" altLang="en-US" sz="4000"/>
              <a:t>	as brothers, </a:t>
            </a:r>
            <a:br>
              <a:rPr lang="en-US" altLang="en-US" sz="4000"/>
            </a:br>
            <a:r>
              <a:rPr lang="en-US" altLang="en-US" sz="4000"/>
              <a:t>And love where love is not returned,</a:t>
            </a:r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3">
            <a:extLst>
              <a:ext uri="{FF2B5EF4-FFF2-40B4-BE49-F238E27FC236}">
                <a16:creationId xmlns:a16="http://schemas.microsoft.com/office/drawing/2014/main" id="{75B2DE77-E2B5-C191-F11F-BED3B0521E29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524000" y="981075"/>
            <a:ext cx="9144000" cy="4479925"/>
          </a:xfrm>
        </p:spPr>
        <p:txBody>
          <a:bodyPr/>
          <a:lstStyle/>
          <a:p>
            <a:pPr marL="0" indent="0" algn="ctr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en-US"/>
              <a:t>Chorus</a:t>
            </a:r>
            <a:br>
              <a:rPr lang="en-US" altLang="en-US" sz="4000"/>
            </a:br>
            <a:r>
              <a:rPr lang="en-US" altLang="en-US" sz="4000"/>
              <a:t>Then how much more shall</a:t>
            </a:r>
          </a:p>
          <a:p>
            <a:pPr marL="0" indent="0" algn="ctr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en-US" sz="4000"/>
              <a:t>God our Father</a:t>
            </a:r>
            <a:br>
              <a:rPr lang="en-US" altLang="en-US" sz="4000"/>
            </a:br>
            <a:r>
              <a:rPr lang="en-US" altLang="en-US" sz="4000"/>
              <a:t>In love forgive, in love forgive!</a:t>
            </a:r>
            <a:br>
              <a:rPr lang="en-US" altLang="en-US" sz="4000"/>
            </a:br>
            <a:r>
              <a:rPr lang="en-US" altLang="en-US" sz="4000"/>
              <a:t>Then how much more shall</a:t>
            </a:r>
          </a:p>
          <a:p>
            <a:pPr marL="0" indent="0" algn="ctr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en-US" sz="4000"/>
              <a:t>God our Father</a:t>
            </a:r>
            <a:br>
              <a:rPr lang="en-US" altLang="en-US" sz="4000"/>
            </a:br>
            <a:r>
              <a:rPr lang="en-US" altLang="en-US" sz="4000"/>
              <a:t>Our wants supply, and none deny!</a:t>
            </a:r>
          </a:p>
          <a:p>
            <a:pPr marL="0" indent="0" algn="ctr"/>
            <a:endParaRPr lang="en-US" altLang="en-US" sz="400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F96E5EAA-7C7A-6AD4-C63D-4E71287E355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09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endParaRPr lang="en-AU" altLang="en-US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32DAFE33-B4A0-0137-6733-DA71E9B4F218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48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endParaRPr lang="en-AU" altLang="en-US"/>
          </a:p>
        </p:txBody>
      </p:sp>
      <p:sp>
        <p:nvSpPr>
          <p:cNvPr id="9220" name="Rectangle 5">
            <a:extLst>
              <a:ext uri="{FF2B5EF4-FFF2-40B4-BE49-F238E27FC236}">
                <a16:creationId xmlns:a16="http://schemas.microsoft.com/office/drawing/2014/main" id="{35290E6E-535B-421A-2C52-45C11DFB0955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847850" y="1570038"/>
            <a:ext cx="8839200" cy="3149600"/>
          </a:xfrm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0488" tIns="44450" rIns="90488" bIns="44450"/>
          <a:lstStyle/>
          <a:p>
            <a:pPr marL="0" indent="0" algn="ctr">
              <a:spcBef>
                <a:spcPts val="1200"/>
              </a:spcBef>
              <a:spcAft>
                <a:spcPts val="300"/>
              </a:spcAft>
              <a:buFont typeface="Arial" panose="020B0604020202020204" pitchFamily="34" charset="0"/>
              <a:buNone/>
            </a:pPr>
            <a:r>
              <a:rPr lang="en-US" altLang="en-US" sz="2400"/>
              <a:t>Verse 3</a:t>
            </a:r>
          </a:p>
          <a:p>
            <a:pPr marL="0" indent="0" algn="ctr">
              <a:spcBef>
                <a:spcPts val="1200"/>
              </a:spcBef>
              <a:spcAft>
                <a:spcPts val="300"/>
              </a:spcAft>
              <a:buFont typeface="Arial" panose="020B0604020202020204" pitchFamily="34" charset="0"/>
              <a:buNone/>
            </a:pPr>
            <a:r>
              <a:rPr lang="en-US" altLang="en-US" sz="4000"/>
              <a:t>If men will often share their gladness,</a:t>
            </a:r>
            <a:br>
              <a:rPr lang="en-US" altLang="en-US" sz="4000"/>
            </a:br>
            <a:r>
              <a:rPr lang="en-US" altLang="en-US" sz="4000"/>
              <a:t>If men respond when children cry,</a:t>
            </a:r>
            <a:br>
              <a:rPr lang="en-US" altLang="en-US" sz="4000"/>
            </a:br>
            <a:r>
              <a:rPr lang="en-US" altLang="en-US" sz="4000"/>
              <a:t>If men can feel each other's sadness,</a:t>
            </a:r>
            <a:br>
              <a:rPr lang="en-US" altLang="en-US" sz="4000"/>
            </a:br>
            <a:r>
              <a:rPr lang="en-US" altLang="en-US" sz="4000"/>
              <a:t>Each other's tears attempt to dry.</a:t>
            </a:r>
          </a:p>
          <a:p>
            <a:pPr marL="0" indent="0" algn="ctr">
              <a:spcBef>
                <a:spcPts val="1200"/>
              </a:spcBef>
              <a:spcAft>
                <a:spcPts val="300"/>
              </a:spcAft>
              <a:buFont typeface="Arial" panose="020B0604020202020204" pitchFamily="34" charset="0"/>
              <a:buNone/>
            </a:pPr>
            <a:endParaRPr lang="en-US" altLang="en-US" sz="4400"/>
          </a:p>
        </p:txBody>
      </p:sp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3">
            <a:extLst>
              <a:ext uri="{FF2B5EF4-FFF2-40B4-BE49-F238E27FC236}">
                <a16:creationId xmlns:a16="http://schemas.microsoft.com/office/drawing/2014/main" id="{4434D7CA-7829-B4F5-5251-F9566538ECEA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524000" y="981075"/>
            <a:ext cx="9144000" cy="4479925"/>
          </a:xfrm>
        </p:spPr>
        <p:txBody>
          <a:bodyPr/>
          <a:lstStyle/>
          <a:p>
            <a:pPr marL="0" indent="0" algn="ctr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en-US"/>
              <a:t>Chorus</a:t>
            </a:r>
            <a:br>
              <a:rPr lang="en-US" altLang="en-US" sz="4000"/>
            </a:br>
            <a:r>
              <a:rPr lang="en-US" altLang="en-US" sz="4000"/>
              <a:t>Then how much more shall</a:t>
            </a:r>
          </a:p>
          <a:p>
            <a:pPr marL="0" indent="0" algn="ctr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en-US" sz="4000"/>
              <a:t>God our Father</a:t>
            </a:r>
            <a:br>
              <a:rPr lang="en-US" altLang="en-US" sz="4000"/>
            </a:br>
            <a:r>
              <a:rPr lang="en-US" altLang="en-US" sz="4000"/>
              <a:t>In love forgive, in love forgive!</a:t>
            </a:r>
            <a:br>
              <a:rPr lang="en-US" altLang="en-US" sz="4000"/>
            </a:br>
            <a:r>
              <a:rPr lang="en-US" altLang="en-US" sz="4000"/>
              <a:t>Then how much more shall</a:t>
            </a:r>
          </a:p>
          <a:p>
            <a:pPr marL="0" indent="0" algn="ctr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en-US" sz="4000"/>
              <a:t>God our Father</a:t>
            </a:r>
            <a:br>
              <a:rPr lang="en-US" altLang="en-US" sz="4000"/>
            </a:br>
            <a:r>
              <a:rPr lang="en-US" altLang="en-US" sz="4000"/>
              <a:t>Our wants supply, and none deny!</a:t>
            </a:r>
          </a:p>
          <a:p>
            <a:pPr marL="0" indent="0" algn="ctr"/>
            <a:endParaRPr lang="en-US" altLang="en-US" sz="4000"/>
          </a:p>
        </p:txBody>
      </p:sp>
      <p:sp>
        <p:nvSpPr>
          <p:cNvPr id="2" name="Rectangle 2">
            <a:extLst>
              <a:ext uri="{FF2B5EF4-FFF2-40B4-BE49-F238E27FC236}">
                <a16:creationId xmlns:a16="http://schemas.microsoft.com/office/drawing/2014/main" id="{B5D27074-466A-46B0-9FFE-A83D1D69AE6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1450" y="5589588"/>
            <a:ext cx="6096000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en-AU" altLang="en-US" sz="1000" dirty="0">
                <a:latin typeface="akagi_probook"/>
              </a:rPr>
              <a:t>CCLI Song # 2295994</a:t>
            </a:r>
          </a:p>
          <a:p>
            <a:pPr eaLnBrk="1" hangingPunct="1"/>
            <a:r>
              <a:rPr lang="en-AU" altLang="en-US" sz="1000" dirty="0">
                <a:latin typeface="akagi_probook"/>
              </a:rPr>
              <a:t>John Gowans | John Larsson</a:t>
            </a:r>
          </a:p>
          <a:p>
            <a:pPr eaLnBrk="1" hangingPunct="1">
              <a:buFont typeface="Arial" panose="020B0604020202020204" pitchFamily="34" charset="0"/>
              <a:buChar char="•"/>
            </a:pPr>
            <a:r>
              <a:rPr lang="en-AU" altLang="en-US" sz="1000" dirty="0">
                <a:latin typeface="akagi_probook"/>
              </a:rPr>
              <a:t>© Words: 1986 Salvationist Publishing &amp; Supplies Ltd. (Admin. by </a:t>
            </a:r>
            <a:r>
              <a:rPr lang="en-AU" altLang="en-US" sz="1000" dirty="0" err="1">
                <a:latin typeface="akagi_probook"/>
              </a:rPr>
              <a:t>CopyCare</a:t>
            </a:r>
            <a:r>
              <a:rPr lang="en-AU" altLang="en-US" sz="1000" dirty="0">
                <a:latin typeface="akagi_probook"/>
              </a:rPr>
              <a:t> Pacific Pty. Ltd.)</a:t>
            </a:r>
          </a:p>
          <a:p>
            <a:pPr eaLnBrk="1" hangingPunct="1">
              <a:buFont typeface="Arial" panose="020B0604020202020204" pitchFamily="34" charset="0"/>
              <a:buChar char="•"/>
            </a:pPr>
            <a:r>
              <a:rPr lang="en-AU" altLang="en-US" sz="1000" dirty="0">
                <a:latin typeface="akagi_probook"/>
              </a:rPr>
              <a:t>Music: Salvationist Publishing &amp; Supplies Ltd. (Admin. by </a:t>
            </a:r>
            <a:r>
              <a:rPr lang="en-AU" altLang="en-US" sz="1000" dirty="0" err="1">
                <a:latin typeface="akagi_probook"/>
              </a:rPr>
              <a:t>CopyCare</a:t>
            </a:r>
            <a:r>
              <a:rPr lang="en-AU" altLang="en-US" sz="1000" dirty="0">
                <a:latin typeface="akagi_probook"/>
              </a:rPr>
              <a:t> Pacific Pty. Ltd.)</a:t>
            </a:r>
          </a:p>
          <a:p>
            <a:pPr eaLnBrk="1" hangingPunct="1"/>
            <a:r>
              <a:rPr lang="en-AU" altLang="en-US" sz="1000" i="1" dirty="0">
                <a:latin typeface="akagi_probook"/>
              </a:rPr>
              <a:t>For use solely with the </a:t>
            </a:r>
            <a:r>
              <a:rPr lang="en-AU" altLang="en-US" sz="1000" i="1" dirty="0" err="1">
                <a:latin typeface="akagi_probook"/>
              </a:rPr>
              <a:t>SongSelect</a:t>
            </a:r>
            <a:r>
              <a:rPr lang="en-AU" altLang="en-US" sz="1000" i="1" dirty="0">
                <a:latin typeface="akagi_probook"/>
              </a:rPr>
              <a:t>® </a:t>
            </a:r>
            <a:r>
              <a:rPr lang="en-AU" altLang="en-US" sz="1000" i="1" dirty="0">
                <a:latin typeface="akagi_probook"/>
                <a:hlinkClick r:id="rId2"/>
              </a:rPr>
              <a:t>Terms of Use</a:t>
            </a:r>
            <a:r>
              <a:rPr lang="en-AU" altLang="en-US" sz="1000" i="1" dirty="0">
                <a:latin typeface="akagi_probook"/>
              </a:rPr>
              <a:t>. All rights reserved. </a:t>
            </a:r>
            <a:r>
              <a:rPr lang="en-AU" altLang="en-US" sz="1000" i="1" dirty="0">
                <a:latin typeface="akagi_probook"/>
                <a:hlinkClick r:id="rId3"/>
              </a:rPr>
              <a:t>www.ccli.com</a:t>
            </a:r>
            <a:endParaRPr lang="en-AU" altLang="en-US" sz="1000" i="1" dirty="0">
              <a:latin typeface="akagi_probook"/>
            </a:endParaRPr>
          </a:p>
          <a:p>
            <a:pPr eaLnBrk="1" hangingPunct="1"/>
            <a:r>
              <a:rPr lang="en-AU" altLang="en-US" sz="1000" dirty="0">
                <a:latin typeface="akagi_probook"/>
              </a:rPr>
              <a:t>CCLI Licence #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9AF8C"/>
      </a:accent1>
      <a:accent2>
        <a:srgbClr val="97BE49"/>
      </a:accent2>
      <a:accent3>
        <a:srgbClr val="3D9CCC"/>
      </a:accent3>
      <a:accent4>
        <a:srgbClr val="7C60C6"/>
      </a:accent4>
      <a:accent5>
        <a:srgbClr val="C9492C"/>
      </a:accent5>
      <a:accent6>
        <a:srgbClr val="D58C2E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3E4F19A7-A959-40BB-972C-4880BAF8EB09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22</TotalTime>
  <Words>291</Words>
  <Application>Microsoft Office PowerPoint</Application>
  <PresentationFormat>Widescreen</PresentationFormat>
  <Paragraphs>24</Paragraphs>
  <Slides>6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2" baseType="lpstr">
      <vt:lpstr>Calibri</vt:lpstr>
      <vt:lpstr>Arial</vt:lpstr>
      <vt:lpstr>Calibri Light</vt:lpstr>
      <vt:lpstr>Tahoma</vt:lpstr>
      <vt:lpstr>akagi_probook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50. </dc:title>
  <dc:creator>Brian Pratt</dc:creator>
  <cp:lastModifiedBy>Narelle Wheaton</cp:lastModifiedBy>
  <cp:revision>5</cp:revision>
  <dcterms:created xsi:type="dcterms:W3CDTF">1998-09-22T07:10:50Z</dcterms:created>
  <dcterms:modified xsi:type="dcterms:W3CDTF">2023-08-13T07:51:37Z</dcterms:modified>
</cp:coreProperties>
</file>