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66" r:id="rId3"/>
    <p:sldId id="258" r:id="rId4"/>
    <p:sldId id="270" r:id="rId5"/>
    <p:sldId id="259" r:id="rId6"/>
    <p:sldId id="271" r:id="rId7"/>
    <p:sldId id="260" r:id="rId8"/>
    <p:sldId id="272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0EA03-7B68-C82F-18DB-E165DA24D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71394-ADFD-66F8-CA22-A7638447E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2F993B-6754-29B4-00D1-76073AF15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B6FFD-C3B2-4683-BD3B-7C148AA5F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3496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4EF49E-61CE-7FFB-2787-AA9E53282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62F1B-C07C-13E9-1598-EA3F25493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8875E4-3226-8B63-8BDA-77FA0A1F8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7453A-FFFE-48FA-B808-1B3B8C9D80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072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8621EA-CB2B-CF83-7ACE-30FC1AFA9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6EA4CA-F158-B33B-59E8-D16ED1D0C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764031-F214-57BD-5BE9-C0697B648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8B6A6-80CD-4A91-902D-2A3AFEB5E8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5319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D6C57E-667F-8EBC-6C93-82E6DEAB8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7899F7-5472-B091-C3F3-E16E4D2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963110-E044-1454-A541-74DE19448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E3719-6DED-4F41-A0A4-CB62A3A612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8011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768AF-92FA-4C2A-37E4-ACFBFFFA2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3D54-BED0-0860-B53F-03037A65A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FE9FFD-1955-35B3-FDD8-050F3CD03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853D3-B7C5-450F-BCA8-F88E269895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6276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1DFEF1C-3BF3-BD15-480E-11EFFABFD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C6691D0-5D22-3027-C5D4-065D8F0D4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4B0993-7FB3-02F3-5597-DF00ECE70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7C97F-C3E6-4B16-B461-2B93FD9EC3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864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E92CFED-0DE2-166E-A42D-6F2564E86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2EB566E-9A53-780F-DFC6-C197C6EA8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C2491F-A832-EB1D-FB0B-BD06264B8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D36E5-31D5-43C5-9980-89F6B58DAF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5712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BFB8F64-2828-7EE0-E2CC-69902610E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F47AEC0-5D6D-8200-014E-FA43D4941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8C5CF6C-F44B-D7D8-9775-A1C59C2EC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B03DC-15A5-4285-9EA6-33D72CF4BD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4795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278BE7C-9CAC-0776-6617-6E985B1D6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EB2F3BE-E931-8ECE-CD8B-6346E3609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0B4796-4CF1-6E48-8FB8-5F4220E46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7A6F4-7E77-42DF-9103-A853DA346E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932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180E854-C8A5-39DC-68F3-E34DBCA23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1438E4C-CF50-6886-E599-A34AA3940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200B6ED-AB19-9A6A-AD60-C9959A6C0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4A772-025D-44E5-AEAC-631B7A5F6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8920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7D2D62-19B8-DBA3-8E08-B06E1BCCE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4FAB878-D8BC-0C7B-3E89-725E006FE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7C6AF9-C4E0-C546-68AD-D51123AE3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C940E-4BB3-4E49-B714-6F5CE1BC9A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165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6DD605F-C116-3C22-1340-2D408DCBC5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070BCF1-C6D2-285D-325E-41759854E5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B8C1F-DC43-709D-1C8A-B149FEE2D9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798FAC-462E-5A40-DA59-E9AA2280AE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A064B-CE95-D8DF-4A93-1084D4D2F2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BB94A8-EB95-4258-852D-76A6669D97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333A8D6A-ABEA-3925-9A56-6AA34F3B2B5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4"/>
            <a:ext cx="9144000" cy="3384401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To save the world the 	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 came;</a:t>
            </a:r>
          </a:p>
          <a:p>
            <a:r>
              <a:rPr lang="en-US" altLang="en-US" sz="4000" dirty="0"/>
              <a:t>It was for this in mercy</a:t>
            </a:r>
          </a:p>
          <a:p>
            <a:r>
              <a:rPr lang="en-US" altLang="en-US" sz="4000" dirty="0"/>
              <a:t>He gave his life; the news proclaim</a:t>
            </a:r>
          </a:p>
          <a:p>
            <a:r>
              <a:rPr lang="en-US" altLang="en-US" sz="4000" dirty="0"/>
              <a:t>And give to Jesus glory.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81A91F23-94CA-A6F9-3426-FDA297553E4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12875"/>
            <a:ext cx="9144000" cy="3240088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Give to Jesus glory,</a:t>
            </a:r>
          </a:p>
          <a:p>
            <a:r>
              <a:rPr lang="en-US" altLang="en-US" sz="4000"/>
              <a:t>Give to Jesus glory,</a:t>
            </a:r>
          </a:p>
          <a:p>
            <a:r>
              <a:rPr lang="en-US" altLang="en-US" sz="4000"/>
              <a:t>Proclaim redemption's wondrous plan</a:t>
            </a:r>
          </a:p>
          <a:p>
            <a:r>
              <a:rPr lang="en-US" altLang="en-US" sz="4000"/>
              <a:t>And give to Jesus glory.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FBE501F4-92E9-0686-9CCE-B4C0D201AB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313113"/>
          </a:xfrm>
        </p:spPr>
        <p:txBody>
          <a:bodyPr/>
          <a:lstStyle/>
          <a:p>
            <a:r>
              <a:rPr lang="en-US" altLang="en-US"/>
              <a:t>Verse 2 </a:t>
            </a:r>
          </a:p>
          <a:p>
            <a:r>
              <a:rPr lang="en-US" altLang="en-US" sz="4000"/>
              <a:t>What matchless grace, how rich, how free!</a:t>
            </a:r>
          </a:p>
          <a:p>
            <a:r>
              <a:rPr lang="en-US" altLang="en-US" sz="4000"/>
              <a:t>Our Saviour calls all to him;</a:t>
            </a:r>
          </a:p>
          <a:p>
            <a:r>
              <a:rPr lang="en-US" altLang="en-US" sz="4000"/>
              <a:t>A Saviour he to all would be;</a:t>
            </a:r>
          </a:p>
          <a:p>
            <a:r>
              <a:rPr lang="en-US" altLang="en-US" sz="4000"/>
              <a:t>O give to Jesus glory!</a:t>
            </a:r>
          </a:p>
          <a:p>
            <a:endParaRPr lang="en-A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586A8CC1-9F8D-864D-672A-57935798DEA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12875"/>
            <a:ext cx="9144000" cy="3240088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Give to Jesus glory,</a:t>
            </a:r>
          </a:p>
          <a:p>
            <a:r>
              <a:rPr lang="en-US" altLang="en-US" sz="4000"/>
              <a:t>Give to Jesus glory,</a:t>
            </a:r>
          </a:p>
          <a:p>
            <a:r>
              <a:rPr lang="en-US" altLang="en-US" sz="4000"/>
              <a:t>Proclaim redemption's wondrous plan</a:t>
            </a:r>
          </a:p>
          <a:p>
            <a:r>
              <a:rPr lang="en-US" altLang="en-US" sz="4000"/>
              <a:t>And give to Jesus glory.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B8837169-790F-67CE-44D8-895F9BC3259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57338"/>
            <a:ext cx="9144000" cy="3311525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In every land where man is found,</a:t>
            </a:r>
          </a:p>
          <a:p>
            <a:r>
              <a:rPr lang="en-US" altLang="en-US" sz="4000"/>
              <a:t>Let us make known the story</a:t>
            </a:r>
          </a:p>
          <a:p>
            <a:r>
              <a:rPr lang="en-US" altLang="en-US" sz="4000"/>
              <a:t>Of love divine; its praises sound</a:t>
            </a:r>
          </a:p>
          <a:p>
            <a:r>
              <a:rPr lang="en-US" altLang="en-US" sz="4000"/>
              <a:t>And give to Jesus glory.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B05279CF-0576-9326-06D6-F265787F4B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12875"/>
            <a:ext cx="9144000" cy="3240088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Give to Jesus glory,</a:t>
            </a:r>
          </a:p>
          <a:p>
            <a:r>
              <a:rPr lang="en-US" altLang="en-US" sz="4000"/>
              <a:t>Give to Jesus glory,</a:t>
            </a:r>
          </a:p>
          <a:p>
            <a:r>
              <a:rPr lang="en-US" altLang="en-US" sz="4000"/>
              <a:t>Proclaim redemption's wondrous plan</a:t>
            </a:r>
          </a:p>
          <a:p>
            <a:r>
              <a:rPr lang="en-US" altLang="en-US" sz="4000"/>
              <a:t>And give to Jesus glory.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4">
            <a:extLst>
              <a:ext uri="{FF2B5EF4-FFF2-40B4-BE49-F238E27FC236}">
                <a16:creationId xmlns:a16="http://schemas.microsoft.com/office/drawing/2014/main" id="{866633FC-47A1-9A30-7D8B-2ED1B4ECCFB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725"/>
            <a:ext cx="9144000" cy="3384550"/>
          </a:xfrm>
        </p:spPr>
        <p:txBody>
          <a:bodyPr/>
          <a:lstStyle/>
          <a:p>
            <a:r>
              <a:rPr lang="en-US" altLang="en-US"/>
              <a:t>Verse 4 </a:t>
            </a:r>
          </a:p>
          <a:p>
            <a:r>
              <a:rPr lang="en-US" altLang="en-US" sz="4000"/>
              <a:t>There pardon is for all who come</a:t>
            </a:r>
          </a:p>
          <a:p>
            <a:r>
              <a:rPr lang="en-US" altLang="en-US" sz="4000"/>
              <a:t>Their sins confessing truly;</a:t>
            </a:r>
          </a:p>
          <a:p>
            <a:r>
              <a:rPr lang="en-US" altLang="en-US" sz="4000"/>
              <a:t>Then pardon claim, O guilty one,</a:t>
            </a:r>
          </a:p>
          <a:p>
            <a:r>
              <a:rPr lang="en-US" altLang="en-US" sz="4000"/>
              <a:t>And give to Jesus glory.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364A74E3-5CB8-67D7-AADF-FE3301FD363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12875"/>
            <a:ext cx="9144000" cy="3240088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Give to Jesus glory,</a:t>
            </a:r>
          </a:p>
          <a:p>
            <a:r>
              <a:rPr lang="en-US" altLang="en-US" sz="4000"/>
              <a:t>Give to Jesus glory,</a:t>
            </a:r>
          </a:p>
          <a:p>
            <a:r>
              <a:rPr lang="en-US" altLang="en-US" sz="4000"/>
              <a:t>Proclaim redemption's wondrous plan</a:t>
            </a:r>
          </a:p>
          <a:p>
            <a:r>
              <a:rPr lang="en-US" altLang="en-US" sz="4000"/>
              <a:t>And give to Jesus glory.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F2093B40-4ABF-A0C2-44C7-59C383D2D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092825"/>
            <a:ext cx="609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To save the world the </a:t>
            </a:r>
            <a:r>
              <a:rPr lang="en-US" altLang="en-US" sz="1200" dirty="0" err="1"/>
              <a:t>Saviour</a:t>
            </a:r>
            <a:r>
              <a:rPr lang="en-US" altLang="en-US" sz="1200" dirty="0"/>
              <a:t> came </a:t>
            </a:r>
          </a:p>
          <a:p>
            <a:pPr eaLnBrk="1" hangingPunct="1"/>
            <a:r>
              <a:rPr lang="en-US" altLang="en-US" sz="1200" dirty="0"/>
              <a:t>Richard Slater (1854-1939) (verses), W. H. Clark (chorus)</a:t>
            </a:r>
          </a:p>
          <a:p>
            <a:pPr eaLnBrk="1" hangingPunct="1"/>
            <a:r>
              <a:rPr lang="en-US" altLang="en-US" sz="1200" dirty="0"/>
              <a:t>© The General of The Salvation Army </a:t>
            </a:r>
            <a:endParaRPr lang="en-AU" alt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235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2002-02-13T07:42:53Z</dcterms:created>
  <dcterms:modified xsi:type="dcterms:W3CDTF">2023-08-13T06:32:52Z</dcterms:modified>
</cp:coreProperties>
</file>