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E8E2E6-80FC-4727-AB90-88AD0030A581}" v="1" dt="2023-08-13T05:50:13.2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7E8E2E6-80FC-4727-AB90-88AD0030A581}"/>
    <pc:docChg chg="custSel modSld">
      <pc:chgData name="Narelle Wheaton" userId="6e1b2b30-480e-4f91-806b-6735d5b9e446" providerId="ADAL" clId="{F7E8E2E6-80FC-4727-AB90-88AD0030A581}" dt="2023-08-13T05:50:17.206" v="26" actId="1076"/>
      <pc:docMkLst>
        <pc:docMk/>
      </pc:docMkLst>
      <pc:sldChg chg="modSp mod">
        <pc:chgData name="Narelle Wheaton" userId="6e1b2b30-480e-4f91-806b-6735d5b9e446" providerId="ADAL" clId="{F7E8E2E6-80FC-4727-AB90-88AD0030A581}" dt="2023-08-13T05:49:43.684" v="16" actId="27636"/>
        <pc:sldMkLst>
          <pc:docMk/>
          <pc:sldMk cId="2590700479" sldId="256"/>
        </pc:sldMkLst>
        <pc:spChg chg="mod">
          <ac:chgData name="Narelle Wheaton" userId="6e1b2b30-480e-4f91-806b-6735d5b9e446" providerId="ADAL" clId="{F7E8E2E6-80FC-4727-AB90-88AD0030A581}" dt="2023-08-13T05:49:43.684" v="16" actId="27636"/>
          <ac:spMkLst>
            <pc:docMk/>
            <pc:sldMk cId="2590700479" sldId="256"/>
            <ac:spMk id="3" creationId="{896E8740-E84E-4502-823D-0A05C80A196F}"/>
          </ac:spMkLst>
        </pc:spChg>
      </pc:sldChg>
      <pc:sldChg chg="modSp mod">
        <pc:chgData name="Narelle Wheaton" userId="6e1b2b30-480e-4f91-806b-6735d5b9e446" providerId="ADAL" clId="{F7E8E2E6-80FC-4727-AB90-88AD0030A581}" dt="2023-08-13T05:49:53.217" v="18" actId="1076"/>
        <pc:sldMkLst>
          <pc:docMk/>
          <pc:sldMk cId="4034480080" sldId="257"/>
        </pc:sldMkLst>
        <pc:spChg chg="mod">
          <ac:chgData name="Narelle Wheaton" userId="6e1b2b30-480e-4f91-806b-6735d5b9e446" providerId="ADAL" clId="{F7E8E2E6-80FC-4727-AB90-88AD0030A581}" dt="2023-08-13T05:49:53.217" v="18" actId="1076"/>
          <ac:spMkLst>
            <pc:docMk/>
            <pc:sldMk cId="4034480080" sldId="257"/>
            <ac:spMk id="3" creationId="{896E8740-E84E-4502-823D-0A05C80A196F}"/>
          </ac:spMkLst>
        </pc:spChg>
      </pc:sldChg>
      <pc:sldChg chg="modSp mod">
        <pc:chgData name="Narelle Wheaton" userId="6e1b2b30-480e-4f91-806b-6735d5b9e446" providerId="ADAL" clId="{F7E8E2E6-80FC-4727-AB90-88AD0030A581}" dt="2023-08-13T05:49:57.213" v="19" actId="1076"/>
        <pc:sldMkLst>
          <pc:docMk/>
          <pc:sldMk cId="3314158353" sldId="258"/>
        </pc:sldMkLst>
        <pc:spChg chg="mod">
          <ac:chgData name="Narelle Wheaton" userId="6e1b2b30-480e-4f91-806b-6735d5b9e446" providerId="ADAL" clId="{F7E8E2E6-80FC-4727-AB90-88AD0030A581}" dt="2023-08-13T05:49:57.213" v="19" actId="1076"/>
          <ac:spMkLst>
            <pc:docMk/>
            <pc:sldMk cId="3314158353" sldId="258"/>
            <ac:spMk id="3" creationId="{896E8740-E84E-4502-823D-0A05C80A196F}"/>
          </ac:spMkLst>
        </pc:spChg>
      </pc:sldChg>
      <pc:sldChg chg="modSp mod">
        <pc:chgData name="Narelle Wheaton" userId="6e1b2b30-480e-4f91-806b-6735d5b9e446" providerId="ADAL" clId="{F7E8E2E6-80FC-4727-AB90-88AD0030A581}" dt="2023-08-13T05:50:07.869" v="23" actId="1076"/>
        <pc:sldMkLst>
          <pc:docMk/>
          <pc:sldMk cId="1930303516" sldId="259"/>
        </pc:sldMkLst>
        <pc:spChg chg="mod">
          <ac:chgData name="Narelle Wheaton" userId="6e1b2b30-480e-4f91-806b-6735d5b9e446" providerId="ADAL" clId="{F7E8E2E6-80FC-4727-AB90-88AD0030A581}" dt="2023-08-13T05:50:07.869" v="23" actId="1076"/>
          <ac:spMkLst>
            <pc:docMk/>
            <pc:sldMk cId="1930303516" sldId="259"/>
            <ac:spMk id="3" creationId="{896E8740-E84E-4502-823D-0A05C80A196F}"/>
          </ac:spMkLst>
        </pc:spChg>
      </pc:sldChg>
      <pc:sldChg chg="delSp mod">
        <pc:chgData name="Narelle Wheaton" userId="6e1b2b30-480e-4f91-806b-6735d5b9e446" providerId="ADAL" clId="{F7E8E2E6-80FC-4727-AB90-88AD0030A581}" dt="2023-08-13T05:50:12.435" v="24" actId="21"/>
        <pc:sldMkLst>
          <pc:docMk/>
          <pc:sldMk cId="243517382" sldId="260"/>
        </pc:sldMkLst>
        <pc:spChg chg="del">
          <ac:chgData name="Narelle Wheaton" userId="6e1b2b30-480e-4f91-806b-6735d5b9e446" providerId="ADAL" clId="{F7E8E2E6-80FC-4727-AB90-88AD0030A581}" dt="2023-08-13T05:50:12.435" v="24" actId="21"/>
          <ac:spMkLst>
            <pc:docMk/>
            <pc:sldMk cId="243517382" sldId="260"/>
            <ac:spMk id="4" creationId="{297F15F8-9A2E-427E-829C-C3D7206CF9C8}"/>
          </ac:spMkLst>
        </pc:spChg>
      </pc:sldChg>
      <pc:sldChg chg="modSp mod">
        <pc:chgData name="Narelle Wheaton" userId="6e1b2b30-480e-4f91-806b-6735d5b9e446" providerId="ADAL" clId="{F7E8E2E6-80FC-4727-AB90-88AD0030A581}" dt="2023-08-13T05:50:01.852" v="21" actId="1076"/>
        <pc:sldMkLst>
          <pc:docMk/>
          <pc:sldMk cId="3402004632" sldId="261"/>
        </pc:sldMkLst>
        <pc:spChg chg="mod">
          <ac:chgData name="Narelle Wheaton" userId="6e1b2b30-480e-4f91-806b-6735d5b9e446" providerId="ADAL" clId="{F7E8E2E6-80FC-4727-AB90-88AD0030A581}" dt="2023-08-13T05:50:01.852" v="21" actId="1076"/>
          <ac:spMkLst>
            <pc:docMk/>
            <pc:sldMk cId="3402004632" sldId="261"/>
            <ac:spMk id="3" creationId="{896E8740-E84E-4502-823D-0A05C80A196F}"/>
          </ac:spMkLst>
        </pc:spChg>
      </pc:sldChg>
      <pc:sldChg chg="addSp modSp mod">
        <pc:chgData name="Narelle Wheaton" userId="6e1b2b30-480e-4f91-806b-6735d5b9e446" providerId="ADAL" clId="{F7E8E2E6-80FC-4727-AB90-88AD0030A581}" dt="2023-08-13T05:50:17.206" v="26" actId="1076"/>
        <pc:sldMkLst>
          <pc:docMk/>
          <pc:sldMk cId="2282867111" sldId="263"/>
        </pc:sldMkLst>
        <pc:spChg chg="add mod">
          <ac:chgData name="Narelle Wheaton" userId="6e1b2b30-480e-4f91-806b-6735d5b9e446" providerId="ADAL" clId="{F7E8E2E6-80FC-4727-AB90-88AD0030A581}" dt="2023-08-13T05:50:17.206" v="26" actId="1076"/>
          <ac:spMkLst>
            <pc:docMk/>
            <pc:sldMk cId="2282867111" sldId="263"/>
            <ac:spMk id="2" creationId="{89E6976D-3956-AE63-A513-F136387D5C1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5DC34-F145-436C-83DA-EB333BC57F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08EF9D-9A53-4927-9CF6-A5C05B3859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4B285F-09C9-47C9-A3CA-9032A6D40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559D-03CA-4352-A15A-E051F1A8F0E0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CBC074-CBD6-499F-9FD4-18EEF1BDB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5A976F-CB9F-4046-BA86-A53AED74A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036BE-60DD-44DD-8ACB-836DE4A3E9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6663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85E20-489D-4DFA-B0A7-E6E82B811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5EC1E8-D4AA-4C18-96DD-2AD0888E4B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3BA27A-6586-4AF5-82E0-9B4742AA6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559D-03CA-4352-A15A-E051F1A8F0E0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77FBD4-7177-46F2-AB12-DD88554EF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2798CA-909E-466A-85F7-8C5AD5357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036BE-60DD-44DD-8ACB-836DE4A3E9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2696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BCDCBA-E2FE-4FDC-A19B-5F93B72CCB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C80BE3-4BD5-4348-A89A-4A5CF27073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C25CC9-EEBC-459F-B219-9BA1B4C66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559D-03CA-4352-A15A-E051F1A8F0E0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603FCE-335F-4692-90C1-DC02F4A8E9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41B51-BBCF-4959-89C3-24DFB684A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036BE-60DD-44DD-8ACB-836DE4A3E9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7069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727A66-C103-4AA6-BACB-4692C7780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99A7D-6965-4B0D-A365-2C14FD14E8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0083A9-BF5D-496B-A46B-AE31B345D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559D-03CA-4352-A15A-E051F1A8F0E0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C64054-4A3C-465B-83E2-4ADC11550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8D13D8-D3BB-4920-B344-BF11E59E9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036BE-60DD-44DD-8ACB-836DE4A3E9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0354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064AB-45DB-4C94-B71A-789E4DAFA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A98413-74ED-4151-8091-A4FB1B3512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40A475-E799-4A2C-8D45-D863E2770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559D-03CA-4352-A15A-E051F1A8F0E0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9F52B3-54A1-4E40-BBCF-30DBCA46E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7E9225-8572-4046-B9EE-4AF5E516B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036BE-60DD-44DD-8ACB-836DE4A3E9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67187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767C9-50AB-49FB-AF78-9674C672D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E0CCC1-C340-4604-B352-13F6845066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93F8EE-D3EB-43D4-8FC8-6AE6DBB418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56F431-F4F8-46FB-A35E-DF61AC38A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559D-03CA-4352-A15A-E051F1A8F0E0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8C867B-8B6B-4DEC-A489-3A0867DE5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8FF2F9-8D54-4BB6-9FFD-F2FEAE947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036BE-60DD-44DD-8ACB-836DE4A3E9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4136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5365B-DEBF-4C41-87AA-96F10F4BC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41833A-8723-4FCB-ACE0-F239302254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23757E-2B4E-4FF9-9D22-888FE25A90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CBECD4-2B6A-47C9-9A69-272CB874D6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A21C41-6181-41C1-9C66-61BCE55D56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116EB5-FDAE-481E-AB81-ECB143167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559D-03CA-4352-A15A-E051F1A8F0E0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FE71CF-6218-49C8-B6FB-647DD259F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297943B-C0EE-476C-9FB4-7132693B7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036BE-60DD-44DD-8ACB-836DE4A3E9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0561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BE81E-DDF9-48FA-8EB8-71EBD38F4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4DB276-4B97-4B61-B84A-157933906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559D-03CA-4352-A15A-E051F1A8F0E0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D9295D-4643-4015-8AC2-C19CD0312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3BB743-5D80-4263-AD7F-185DD625B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036BE-60DD-44DD-8ACB-836DE4A3E9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0742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3D4FF8-2658-4723-8458-806C36703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559D-03CA-4352-A15A-E051F1A8F0E0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E80FDC-D061-420C-B115-3A37FBC88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2CDC20-7FB0-4ACE-8B8D-81477B12D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036BE-60DD-44DD-8ACB-836DE4A3E9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047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6886AA-912D-48B0-B17C-75F5355C8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51D3D5-9C96-4DA7-A1E9-A33A97A954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50A922-0EF9-4FF6-A885-D45ABC2F15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3884CB-80EB-431E-9090-98A380A9A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559D-03CA-4352-A15A-E051F1A8F0E0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5BCBA1-BE57-4590-B588-3B37513D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33978C-068E-41DF-8850-0EA6A1729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036BE-60DD-44DD-8ACB-836DE4A3E9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3887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7BE95-70A1-45A8-9BDE-00573B1E8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62C3F3-51A4-42C8-ABA4-103864963E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547E28-2741-4281-8D5F-67DA786E2F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6B469B-F63E-4194-829D-9170681B4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559D-03CA-4352-A15A-E051F1A8F0E0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7D0B4B-8BFE-40F3-84CC-26ECF5230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3196BD-CB87-4334-ACC5-47D16CE63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036BE-60DD-44DD-8ACB-836DE4A3E9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8706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5AB409-49A3-4338-B37E-DE8FFEF57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BF3052-292A-4A7F-A9FE-B15D7CFF4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07FCB7-FCFF-4906-BA3A-935C199EEC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5559D-03CA-4352-A15A-E051F1A8F0E0}" type="datetimeFigureOut">
              <a:rPr lang="en-AU" smtClean="0"/>
              <a:t>13/08/2023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78B3A9-2F67-418D-AB81-812818D6F7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EDF4F4-10CF-4C48-9BF7-C98295A76D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036BE-60DD-44DD-8ACB-836DE4A3E9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1159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96E8740-E84E-4502-823D-0A05C80A19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85925"/>
            <a:ext cx="9144000" cy="2894784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If you want pardon, if you want peace,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you want sorrow and sighing to cease,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Look up to Jesus who died on the tree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purchase a full salvation.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700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96E8740-E84E-4502-823D-0A05C80A19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6412"/>
            <a:ext cx="9144000" cy="33051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Living beneath the shade of the cross,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Counting the jewels of earth but dross,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Cleansed in the blood that flows from His side,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Enjoying a full salvation.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480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96E8740-E84E-4502-823D-0A05C80A19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6412"/>
            <a:ext cx="9144000" cy="33051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you want Jesus to reign in your soul,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Plunge in the fountain and you shall be whole,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Washed in the blood of the crucified one;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Enjoying a full salvation.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158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96E8740-E84E-4502-823D-0A05C80A19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3681"/>
            <a:ext cx="9144000" cy="347063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Living beneath the shade of the cross,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Counting the jewels of earth but dross,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Cleansed in the blood that flows from His side,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Enjoying a full salvation.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004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96E8740-E84E-4502-823D-0A05C80A19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8481"/>
            <a:ext cx="9144000" cy="2861038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you want boldness, take part in the fight;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you want purity, walk in the light;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you want liberty, shout and be free;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Enjoying a full salvation.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303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96E8740-E84E-4502-823D-0A05C80A19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66825"/>
            <a:ext cx="9144000" cy="39909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Living beneath the shade of the cross,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Counting the jewels of earth but dross,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Cleansed in the blood that flows from His side,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Enjoying a full salvation.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3492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96E8740-E84E-4502-823D-0A05C80A19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66825"/>
            <a:ext cx="9144000" cy="39909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you want holiness, cling to the cross,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Counting the riches of earth as dross;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Down at His feet you'll be cleansed and made free;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Enjoying a full salvation.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17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96E8740-E84E-4502-823D-0A05C80A19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66825"/>
            <a:ext cx="9144000" cy="39909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Living beneath the shade of the cross,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Counting the jewels of earth but dross,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Cleansed in the blood that flows from His side,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Enjoying a full salvation.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9E6976D-3956-AE63-A513-F136387D5C17}"/>
              </a:ext>
            </a:extLst>
          </p:cNvPr>
          <p:cNvSpPr txBox="1"/>
          <p:nvPr/>
        </p:nvSpPr>
        <p:spPr>
          <a:xfrm>
            <a:off x="341540" y="6006334"/>
            <a:ext cx="6096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If you want pardon, if you want peace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George </a:t>
            </a:r>
            <a:r>
              <a:rPr lang="en-US" sz="1100" b="0" i="0" u="none" strike="noStrike" dirty="0" err="1">
                <a:solidFill>
                  <a:schemeClr val="bg1"/>
                </a:solidFill>
                <a:effectLst/>
              </a:rPr>
              <a:t>Phippen</a:t>
            </a:r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 </a:t>
            </a:r>
            <a:r>
              <a:rPr lang="en-US" sz="1100" b="0" i="0" u="none" strike="noStrike" dirty="0" err="1">
                <a:solidFill>
                  <a:schemeClr val="bg1"/>
                </a:solidFill>
                <a:effectLst/>
              </a:rPr>
              <a:t>Ewens</a:t>
            </a:r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 (1841-1926)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867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330</Words>
  <Application>Microsoft Office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2022-04-28T04:22:59Z</dcterms:created>
  <dcterms:modified xsi:type="dcterms:W3CDTF">2023-08-13T05:50:23Z</dcterms:modified>
</cp:coreProperties>
</file>