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9F01B6-996A-5625-3434-4D0F4C197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7522D-B91B-4E7B-26C7-5C591B81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0C411-6247-E94F-997A-8EA48D90C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D69C8-866F-4925-9106-C32B8D3EC2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59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3EE9F-186C-57C9-E07F-B2A05D77E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D427A-33C9-9111-09DC-41612EE02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ABCC3-4D5C-CD6A-F92B-256FAF521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50DC2-9C8B-4024-87B9-5893261712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660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FCED0-CE86-ECA6-AFF3-0AF9E5B6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B50A6-1DA2-A82A-88C0-241EFD832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51303-1CB7-9841-8B6C-80F950792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6F21-E129-494A-A98F-13F24A91F9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763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3CC80-D26E-9CBF-9708-FE64F87DE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F29F90-BDE3-AD4C-2B6E-1B2973629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07A6C1-4185-B365-C551-45C1FE48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AC727-9CF3-474B-BA5E-098F3550F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689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06372-7CE1-EA68-DA33-A356F2A4D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1897B-59E0-25B6-378C-377DE6617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79C46-D43F-DC73-EE5F-788C540E0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66E9A-6A7C-439D-A0B4-0C8429307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050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EBC105-E7B6-4DFD-C5C2-0CF621EC3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C1B994-29BA-840A-86BB-A3A48B443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531CFB-3C8F-9A7C-4782-AB6AB9939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A3E17-1C0F-416F-B9EE-18CE5FCD38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465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4033DF-0705-71C6-A1A4-58A2C99F3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60060D-95D4-E80C-0CA8-735528F7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484B77-85FC-08CC-DE62-3C96EDF9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767CA-8E7B-4F43-9D2F-6AF470179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715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DBE3FDA-FE39-5AAE-6959-4B99CAEA5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E527F37-5BDD-236A-80EC-3BB64DC78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4F9A7D-2BD4-B73F-0564-CBC83D10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B820E-408C-4301-AE82-1EFAFE0588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216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8CFFCB4-9B5C-8C72-21B2-60047B071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161577B-958D-1AFF-BAE6-25B008539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3B5D03C-6C9B-B92F-CDF6-20DA1CC78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B5394-5960-4673-8D8E-EC03773732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988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4F7285-CBFC-14C6-E3BE-D9F590B35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C4B26E-074B-EBB1-6D9B-CA76255C5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7B9B14-BDCD-E898-4E13-20B4005D2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31ED-89AE-4802-BC4E-435AEFB594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917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E9A6E5-F0F4-E153-EF3E-6929658FB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77B909-17EE-43E6-CC33-5503B39E7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3EF1B-B538-185B-CF5A-CCA5E9879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D87F1-3694-478F-8306-9830E7E6E6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257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917BAA1-9DE3-2EF5-0C8D-1EA2986677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C7F3718-6225-37A9-558C-565160A526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F2D7D-CEBB-00B5-767E-6CAD644B60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48709-93F9-3BC8-DFAB-560031CEA1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6787F-E1EB-80FE-11F4-0A7D7E51FD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060829-4CD0-4333-8E98-6B3EFC416A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98C1935-6CC8-A81A-72A0-6E3D93DAEE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1601787"/>
            <a:ext cx="9721850" cy="36544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Why are you doubting and fearing?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Why are you still under sin?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Have you not found that his grace doth abound?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He's mighty to save; let him in.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68EC42C-6984-8B65-9131-0CC7C14481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84313"/>
            <a:ext cx="9864725" cy="3438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Mighty to save! Mighty to save!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mighty to save.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5D22DCE-5281-FEBF-A16A-42EC99FE1C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143000"/>
            <a:ext cx="9648825" cy="3509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Say, are you weak, are you helpless,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Trying again and again?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may be true, but it's not what you do,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'Tis he who is mighty to save.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69C5198-7696-6C3E-9E13-2E53FAA0CE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84313"/>
            <a:ext cx="9864725" cy="3438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Mighty to save! Mighty to save!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mighty to save.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C076ED0-6286-98B7-35F6-1CD218C7A7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143000"/>
            <a:ext cx="10082213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in my sorrow he found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Found me and bade me be whole;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Turned all my night into heavenly light,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from me my burden did roll.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C3AA067-8CE6-A72A-7D53-4C49902189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84313"/>
            <a:ext cx="9864725" cy="3438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Mighty to save! Mighty to save!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mighty to save.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9DA07A2-54B6-FE7A-2970-93745A8896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143000"/>
            <a:ext cx="9091612" cy="3581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4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in the tempest he hides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in the storm he is near;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O'er the long way the Lord is my stay,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now I have nothing to fear.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0DDFFCD-DFC3-F91A-0679-0D987675B8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484313"/>
            <a:ext cx="9864725" cy="3438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Mighty to save! Mighty to save!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strong to deliver,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is mighty to save.</a:t>
            </a:r>
            <a:r>
              <a:rPr lang="en-US" altLang="en-US" sz="4000"/>
              <a:t> 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91FFB54C-25F9-159B-AA0E-4A4A4E94A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805488"/>
            <a:ext cx="6096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 dirty="0"/>
              <a:t>Why are you doubting and fearing? </a:t>
            </a:r>
          </a:p>
          <a:p>
            <a:pPr eaLnBrk="1" hangingPunct="1"/>
            <a:r>
              <a:rPr lang="en-US" altLang="en-US" sz="1400" dirty="0"/>
              <a:t>Herbert H. Booth (1862-1926) alt </a:t>
            </a:r>
          </a:p>
          <a:p>
            <a:pPr eaLnBrk="1" hangingPunct="1"/>
            <a:r>
              <a:rPr lang="en-US" altLang="en-US" sz="1400" dirty="0"/>
              <a:t>© The General of The Salvation Army</a:t>
            </a:r>
            <a:endParaRPr lang="en-AU" alt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276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2000-08-04T02:43:44Z</dcterms:created>
  <dcterms:modified xsi:type="dcterms:W3CDTF">2023-08-13T06:48:32Z</dcterms:modified>
</cp:coreProperties>
</file>