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E4205-4C85-0426-88CD-EABA464F0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3D516A-F7DB-AB88-6AE1-D7E8444A9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8853E7-6C8B-A9AB-8C41-3D78B9F6B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CFFA9-8DA3-4C9D-BDFD-90050ADED7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6313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722979-A0A1-70E5-50E3-A51A29AFF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5AD6BA-EB44-6913-C013-A2AB497B2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1D7F9-53D6-8464-3B3C-FA288F3AE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A7BDF-C90E-4788-A4AF-C6D5BB7E47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2631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54D1BD-CE1D-D955-D904-710636C13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59778B-C5DB-EC35-BB30-3F75E9ED1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FCE584-E379-5F89-C46F-95008D323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64903-BC0A-4DC7-9E4C-0CC9597248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430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FC731-943A-3F04-069B-6D751F762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206389-43AF-A3AC-350A-0772B94A7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906052-132F-08D4-EB44-8B4FD57FC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84F86-E79B-401B-98AB-AA01FA3601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953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945E0-B13A-2448-2C34-4B1862521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5D0C1-2DB1-6B94-D890-5A8E5C225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A5DA0C-080E-0F3C-1534-DFEF011D4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51215-35CC-4E97-9690-B0F7E52657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3095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0B82EB-DBDB-5BD0-2586-BABE2D401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63B0267-B4E8-0857-918C-69B48ABBA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FBE5533-4396-15CA-651A-AB39A803F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4C7B4-8086-48D3-B42D-B02DBAB078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998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6C31BA4-E1E0-EC17-2934-2767516B3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E53CD7-8F9A-3B77-7EE4-70E8B1F5A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30582BC-C495-0E46-C555-73985B640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BAE5C-C08B-4F22-BE2A-A598C31C88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2541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31CD264-834B-A4A2-2171-8D4A616D3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29C30F3-C645-F65B-3A07-47E100AF3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6DED44A-4B70-C667-983F-6583A7E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508C2-F72E-4367-AA28-03067FC6D9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3396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02E85A8-691B-5BED-3859-51B8F24EC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6F60BA6-82E7-2562-1971-68FF5961E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6AD679-64DE-E08C-0C11-167B9191F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7815F-DC05-4F78-895D-32BAB0457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290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E07ED56-B5A9-8069-A7AE-DEFB8F3B9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C9261D3-968D-5CE1-1B9A-DCBC6470A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1AFE611-EBDF-E490-5ED8-EB9C95706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63A03-DD62-4F4B-AFC1-0CFDC95F61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7556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721A10E-54E7-041E-D867-BE239A69E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EC988F1-DFC0-9A76-62B7-638A3CE06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E9E4ED3-0AFB-7DC6-FACF-8E44BEEF4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7E5FE-B8F0-41E8-9ABB-0C99DF2165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342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83D7957-C178-DA48-08C7-7F03AB633C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C58AA9A-96B5-D2A1-AE0B-EC579FE73E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C8ADF-7EA3-443A-6929-5AA172EADC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A84FC-AA3D-3AAE-62AF-F34BDC2016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61C9BE-8816-8F01-B0C0-2B0ADF4B74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D9E7911-B3CC-470C-9D86-653D96D161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4A68D7D6-E502-ED0F-7B74-18F3AC3BCD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7" y="1658937"/>
            <a:ext cx="10512425" cy="35401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When the glory gets into your soul, my brother;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When the glory gets into your soul, my friend;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Then you'll shout the praises of your heavenly Father,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When the glory gets into your soul.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21283D7F-5C12-3EBB-C8D7-798CFEA79FC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3432" y="1195387"/>
            <a:ext cx="10369550" cy="44672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When the glory, glory,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When the glory, glory,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When the glory gets into your soul: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Then you'll shout the praises of your heavenly Father,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When the glory gets into your soul.</a:t>
            </a:r>
          </a:p>
        </p:txBody>
      </p:sp>
      <p:sp>
        <p:nvSpPr>
          <p:cNvPr id="3075" name="Rectangle 1">
            <a:extLst>
              <a:ext uri="{FF2B5EF4-FFF2-40B4-BE49-F238E27FC236}">
                <a16:creationId xmlns:a16="http://schemas.microsoft.com/office/drawing/2014/main" id="{1A70ED81-BD21-FAF9-430A-91FEFFD30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732463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>
                <a:latin typeface="akagi_probook"/>
              </a:rPr>
              <a:t>CCLI Song # 791143</a:t>
            </a:r>
          </a:p>
          <a:p>
            <a:pPr eaLnBrk="1" hangingPunct="1"/>
            <a:r>
              <a:rPr lang="en-AU" altLang="en-US" sz="1000">
                <a:latin typeface="akagi_probook"/>
              </a:rPr>
              <a:t>John Gowans | John Larsson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>
                <a:latin typeface="akagi_probook"/>
              </a:rPr>
              <a:t>© 1986 Salvationist Publishing &amp; Supplies Ltd. (Admin. by CopyCare Pacific Pty. Ltd.)</a:t>
            </a:r>
          </a:p>
          <a:p>
            <a:pPr eaLnBrk="1" hangingPunct="1"/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/>
            <a:r>
              <a:rPr lang="en-AU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128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223 When the Glory Gets Into</dc:title>
  <dc:creator>Perth Fortress</dc:creator>
  <cp:lastModifiedBy>Narelle Wheaton</cp:lastModifiedBy>
  <cp:revision>5</cp:revision>
  <dcterms:created xsi:type="dcterms:W3CDTF">2001-06-03T01:55:21Z</dcterms:created>
  <dcterms:modified xsi:type="dcterms:W3CDTF">2023-08-10T07:30:32Z</dcterms:modified>
</cp:coreProperties>
</file>