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9FD1A2-0962-5D9D-06E3-CC99EC40A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6C17F0-7B8C-C0B0-ECE1-84C29250F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5A5C5-07CC-7000-541C-84BB52856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94BE4-4415-4777-A40B-32A76CF1AFA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5899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D5ADA1-0AD4-ECAF-3F6F-35462FB6C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4F36C7-3460-7127-4435-1E2B15E93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31E95-0D7A-E9DF-5547-1427EC6F0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6DB7D-FE44-4FB6-8E3C-3752C664BFD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22273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EDDCD-7D59-9886-13EB-11002024F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3AEF7-C20C-216D-00A9-40E3DCBB4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DF1775-0B2B-E172-C64D-07F504F1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0FFB8-F418-4A1E-B3D5-D16E721AEB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28570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5F5447-3746-04F1-64AB-F109FE613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08DF8-80EF-BBED-68D3-60F5C24BF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A0C28A-7F44-33D5-A3C6-9BAB6ADCF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C043-4018-4D93-8817-3026045CE6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16896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48FC44-2972-013C-2E60-A245D27AD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5876F-FE97-44BC-0757-E04F2BBD7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BF9D05-37D7-292B-A9A4-07E2D1EF4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24FC9-B578-49FF-A961-C7B8F923A6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48538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93D7C63-881B-C4B4-83AD-6ACA9E284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D56A11-249F-9A9D-7FB1-9ADA774BB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4EFE1F-C441-2003-3B47-78C55C476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E80CF-6788-4CEF-AC5A-468EA28424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8530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8D4D15B-226D-EFE1-E72D-D1428187F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A2FBB6E-C8DC-308D-7AFB-492380E30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541E1CC-B3B0-D035-9D11-8157D0CE7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6C59B-B9C1-4E2B-952A-B1D8580D1B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62068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2EB705C-B3A4-B7AB-4658-2ABD15932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11AAB60-78CA-FC18-D5B7-78956719D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B4F0803-1804-1E3A-7BA8-C590BF7D9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BC61-E173-4ECA-A702-1BB05B7963B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06479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4929CDB-2E5A-BAAE-9FE7-84388298B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47E137C-7197-CED8-F9E1-87C4F2E72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9745201-FD59-5659-3860-E22222272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B5766-6F58-4B2D-B3F8-A46FE2C89A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939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8D6878-A6C9-8796-BF2F-5AA55565D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B138F10-EE4C-05CA-5006-F400F6EB7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E2BE1B-C52D-E9E9-417E-A941CA134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66767-F413-47BC-A5A1-E093AA9AA2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18903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DB187F9-3DDE-B9E2-03DB-356A112C0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EEC561-C72D-D994-7437-EDE0D6AB0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89AB91A-02E2-1A96-73B4-F77EE7F5B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47EAE-C74A-4C12-8594-CEC59D2D93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25663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4C7B0A4-C5B0-4702-DD08-CA3B79A538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B9C27DA-3CDE-B3F7-E6A0-902EE0EBFE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23E61-C4DF-E40C-3DF5-3B3B7BC50E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6E6B19-6DF4-2ADA-719D-1CC3F28886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B72A0-31AD-A6C5-4248-1479BED88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53F447-C2AF-44A4-A84F-09D27FE0758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55E540A-8D2C-65A0-6306-7C62C44A12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913731"/>
            <a:ext cx="8458200" cy="30305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Bless me now, bless me now,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Heavenly Father, bless me now,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Bless me now, bless me now,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Heavenly Father, bless me now.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4BD389-FA44-4024-0A7E-9A985D1B2DBE}"/>
              </a:ext>
            </a:extLst>
          </p:cNvPr>
          <p:cNvSpPr txBox="1"/>
          <p:nvPr/>
        </p:nvSpPr>
        <p:spPr>
          <a:xfrm>
            <a:off x="263525" y="6165850"/>
            <a:ext cx="2519363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Bless me now, bless me now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Alexander Clark (1835-1879)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49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Wingdings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58. Bless Me Now, Bless Me Now</dc:title>
  <dc:creator>E. Langley Smith</dc:creator>
  <cp:lastModifiedBy>Narelle Wheaton</cp:lastModifiedBy>
  <cp:revision>4</cp:revision>
  <dcterms:created xsi:type="dcterms:W3CDTF">2001-03-14T11:27:34Z</dcterms:created>
  <dcterms:modified xsi:type="dcterms:W3CDTF">2023-08-14T02:37:50Z</dcterms:modified>
</cp:coreProperties>
</file>