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8" r:id="rId3"/>
    <p:sldId id="277" r:id="rId4"/>
    <p:sldId id="368" r:id="rId5"/>
    <p:sldId id="301" r:id="rId6"/>
    <p:sldId id="369" r:id="rId7"/>
    <p:sldId id="333" r:id="rId8"/>
    <p:sldId id="370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7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728C0F-5B22-A1DD-7C64-586DACBFF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05012C-D67F-155F-C889-20803C155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59AF26-337B-579A-9914-B1335EF37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3B605-C677-4CF7-AD80-0EBE726D2E5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01346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3E2D2D-8A53-F626-0744-4A5940A7C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01BFB5-5786-05D9-AF1B-8061BBCFC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6794B5-5A80-AF10-CB6E-26F54FE37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DF6A3-E873-47C9-93B4-F8925BB55B9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59063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21CEF8-A346-F395-1A1A-9E7581997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2B4075-104C-480E-D0CF-662AA950C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B4EDA-1308-D584-3FF9-0D43A17EE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B69C1-E2EA-49D6-BD42-761E196AADC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71480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3EBC39-FE02-0088-ACF4-C13897681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1E77C8-3380-1EED-9B34-5402D0FB1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CF0F85-448B-6DCC-44A6-E072083E4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80D78-20EC-444E-A60E-2AB209F00C8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61917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818368-6202-2A06-A119-2EFA90715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7F0A9F-F28C-99AC-C13C-4F70C10E7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78D180-8F6E-2D18-470C-06E1566FC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F9CEB-DDDD-4D92-A54B-4C753C1538C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48483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C58906D-5BBC-90CD-2BB4-352F6C032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2B3D6B1-10E7-9C14-67CC-C1CC63B89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35EE0ED-8F40-CECC-423C-18F755466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21558-ED1D-41B0-97BD-9A572AAD651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00797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0BE0241-BDEE-F6B2-173B-295B6E8AB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2580F27-8B0D-5CFF-211D-7848A6D27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C7AB326-E9FE-B880-5074-4A9232932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49306-99CE-457F-B1BB-4DD9B2F67D0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50864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C6ED5BA-C250-9FCB-08B2-15C8EA1AF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7C400DD-BF5D-EE32-3DAF-DA28E1F47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EAB2AD-7102-C600-E96E-3D3764D85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EDD99-9484-4067-8AF3-D8FC281A16D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65162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2E6703E-74B2-7E11-6B13-02EB11A2F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C5EE7AE-E08D-72B9-E61D-14A6ACC7E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F400B3D-6009-1622-86AC-16A0E2E8B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9A31E-BC9C-4521-B7E7-F529278493D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91908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ED64219-C168-155A-4967-BF418C4CA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E199ED5-2E4A-46E8-B466-955AA52BB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01CE1B6-2859-43CE-4FD5-79CC842B5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DFB95-1723-468F-89AA-78FD8A6FC52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39264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20CEBA9-190F-32F5-51A7-D141A1EC7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80CE81A-FC71-4E23-1E13-5BCE1CCC3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45D94AC-DCEA-CF62-F4D3-90401CF5C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88EFA-7D22-4F92-A366-1C1FE9362C8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13813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8709BA1-40A7-A063-A455-23519786E4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3E7C52E-9C86-DC8E-AD05-FF207D98CD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586A40-BCDA-5AA3-610A-53D696C334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1A2FC7-C5F5-0653-A918-DE9C212A82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14F478-E3BD-7195-9BCC-BE47A43130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291A43-F1CF-4486-8AE0-FC162A81E34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498EAD3B-AF06-3A4E-E3D4-F04FD856B0A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1700213"/>
            <a:ext cx="10226675" cy="323056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Will your anchor hold in the storms of life,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When the clouds unfold their wings of strife?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When the storm tides lift and the cables strain,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Will your anchor drift or firm remain?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>
            <a:extLst>
              <a:ext uri="{FF2B5EF4-FFF2-40B4-BE49-F238E27FC236}">
                <a16:creationId xmlns:a16="http://schemas.microsoft.com/office/drawing/2014/main" id="{974875F2-3B32-17A5-3306-33D10C00CA5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1484313"/>
            <a:ext cx="9972675" cy="3087687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We have an anchor that keeps the soul,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Steadfast and sure while the billows roll;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Fastened to the rock which cannot move,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Grounded firm and deep in the Saviour's love.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>
            <a:extLst>
              <a:ext uri="{FF2B5EF4-FFF2-40B4-BE49-F238E27FC236}">
                <a16:creationId xmlns:a16="http://schemas.microsoft.com/office/drawing/2014/main" id="{443C1859-3DF2-436E-C5DC-3A94C05A24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325" y="1916113"/>
            <a:ext cx="10656888" cy="3167062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dirty="0"/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Will your anchor hold in the straits of fear,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When the breakers roar and the reef is near?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While the surges rave and the wild winds blow,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Shall the angry waves your bark </a:t>
            </a:r>
            <a:r>
              <a:rPr lang="en-AU" altLang="en-US" sz="4000" dirty="0" err="1"/>
              <a:t>o'erflow</a:t>
            </a:r>
            <a:r>
              <a:rPr lang="en-AU" altLang="en-US" sz="4000" dirty="0"/>
              <a:t>?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>
            <a:extLst>
              <a:ext uri="{FF2B5EF4-FFF2-40B4-BE49-F238E27FC236}">
                <a16:creationId xmlns:a16="http://schemas.microsoft.com/office/drawing/2014/main" id="{1633BF83-3CB2-A488-9773-06BE3FEEDA3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1484313"/>
            <a:ext cx="9972675" cy="3087687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We have an anchor that keeps the soul,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Steadfast and sure while the billows roll;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Fastened to the rock which cannot move,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Grounded firm and deep in the Saviour's love.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C7E18729-0CF3-7491-C86F-52E5351429B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31838" y="1809750"/>
            <a:ext cx="10728325" cy="32385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Will your anchor hold in the floods of death,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When the waters cold chill your latest breath?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On the rising tide you can never fail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While your anchor holds within the veil.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>
            <a:extLst>
              <a:ext uri="{FF2B5EF4-FFF2-40B4-BE49-F238E27FC236}">
                <a16:creationId xmlns:a16="http://schemas.microsoft.com/office/drawing/2014/main" id="{7581A26D-6483-8937-BAB1-67B13353338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1484313"/>
            <a:ext cx="9972675" cy="3087687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We have an anchor that keeps the soul,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Steadfast and sure while the billows roll;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Fastened to the rock which cannot move,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Grounded firm and deep in the Saviour's love.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>
            <a:extLst>
              <a:ext uri="{FF2B5EF4-FFF2-40B4-BE49-F238E27FC236}">
                <a16:creationId xmlns:a16="http://schemas.microsoft.com/office/drawing/2014/main" id="{E88BA88C-6452-6F59-E15A-B900EC023DF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9788" y="1695450"/>
            <a:ext cx="10512425" cy="308610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dirty="0"/>
              <a:t>Verse 4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Will your eyes behold through the morning light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 city of gold and the harbour bright?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Will you anchor safe by the heavenly shore,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When life's storms are past for evermore?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>
            <a:extLst>
              <a:ext uri="{FF2B5EF4-FFF2-40B4-BE49-F238E27FC236}">
                <a16:creationId xmlns:a16="http://schemas.microsoft.com/office/drawing/2014/main" id="{DA421A8C-FE36-AD4B-7EE6-FA4A38761A9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1484313"/>
            <a:ext cx="9972675" cy="3087687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We have an anchor that keeps the soul,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Steadfast and sure while the billows roll;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Fastened to the rock which cannot move,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Grounded firm and deep in the Saviour's love.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9401BB4-75B6-51D3-367A-ABBBC0918388}"/>
              </a:ext>
            </a:extLst>
          </p:cNvPr>
          <p:cNvSpPr/>
          <p:nvPr/>
        </p:nvSpPr>
        <p:spPr>
          <a:xfrm>
            <a:off x="263525" y="5589588"/>
            <a:ext cx="6096000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7161992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Hugh George Wetmore | Priscilla J. Owens | William James Kirkpatrick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Words: 2019 Wetmore, Hugh G. (Admin. by Hugh George Wetmore)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Music: 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352</Words>
  <Application>Microsoft Office PowerPoint</Application>
  <PresentationFormat>Widescreen</PresentationFormat>
  <Paragraphs>46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280. Will Your Anchor Hold </dc:title>
  <dc:creator>E. Langley Smith</dc:creator>
  <cp:lastModifiedBy>Narelle Wheaton</cp:lastModifiedBy>
  <cp:revision>5</cp:revision>
  <dcterms:created xsi:type="dcterms:W3CDTF">2001-10-19T05:04:14Z</dcterms:created>
  <dcterms:modified xsi:type="dcterms:W3CDTF">2023-08-13T06:49:44Z</dcterms:modified>
</cp:coreProperties>
</file>