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5" r:id="rId3"/>
    <p:sldId id="272" r:id="rId4"/>
    <p:sldId id="305" r:id="rId5"/>
    <p:sldId id="290" r:id="rId6"/>
    <p:sldId id="306" r:id="rId7"/>
    <p:sldId id="302" r:id="rId8"/>
    <p:sldId id="30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92902-3517-FE63-2BE7-B24E8D586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34FA4-CB81-656E-5460-4DC00600A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A828A-86A1-969C-585E-445D0C218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44561-0CCB-403F-B7EC-FB3DC334B5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034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CA8C2-995A-C368-3888-7FF9F90A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CAB18-6F7B-499C-995B-FF45B289CD84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46089-2162-1BBF-2B5A-CA22A89B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9771A-102E-56AC-0FE2-BF9F4D43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A1609-A9F4-4E61-AE82-3FB50FE94FE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0416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94BF6-FBBE-C77D-49A1-619D3BA2D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D9B1F-95EE-42B0-BB18-3EDAF09296A6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2C809-8775-23D1-3EAF-FE068632B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6B27D-EE83-FC90-F2CC-B631CAE39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2781D-CF52-4C43-B177-6B1BB947C0C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3668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58471-760A-5094-C2CF-1695A5CB2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D10C4-2DF4-47B3-9F18-8F68F40133C6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D7747-AB0B-E428-E0AC-360E865D7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0901D-EF13-8744-B995-3CA2DE9A9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CC578-472A-432F-B69E-A980629E441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92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2F038-7C96-6E4D-6E0A-353DB3940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47B04-6768-4199-BC86-62135E58E83E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A2094-2402-9DC5-9431-39CCD81F5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6F0A9-65B9-A328-5A10-58408AFB9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9C201-01AF-4B36-A5C6-1061A46C2AC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1264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3FA493-14F3-AA80-B18D-D4A5A0FA2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50AE-E38C-4303-BF73-6D3597F4AB66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42D445-18E6-DD1D-442B-D8516439B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7BFF46-6704-7CA8-89EF-DCE74386C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34915-FB19-4286-9E87-13501276E7E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3321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DA4E630-BB98-4F09-BCE2-E717B24ED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7ED2B-7183-4E2E-BC8B-DE62723E4E1C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5D9ADD5-C840-87FC-7D94-6AFCE39FD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476BEA-FF5D-5B8C-0EC4-71BE28FEF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EC16-63B3-49EE-8A78-509BA47310D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442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4E878C0-28DC-6C18-D94B-AB4012FF0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AD724-BBF9-437F-99FD-02D0397EBF08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C2C1489-7EF5-A4D0-67C0-D854339F8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85C62BB-116D-D2E6-465A-C14DE7F86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6D20-BD7D-4645-AB19-71920C68905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2288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9E6170A-05D2-609B-F095-F716B34E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3FA15-2B64-4611-AFB1-6BC5DDF4E54D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D3A4A8-6BAA-E274-465A-959047994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2CCB09-5CC4-2333-BA44-6C654AFF7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94ED1-124A-4B30-BD51-0D76236E369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1908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FBA69C-7D48-D3BD-D141-6EEAB084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323DD-94C7-4541-AACF-6981A6AD0D1F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7A1DA4-73F7-4CFD-7B05-C894254F2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7144AB-85CF-8850-614B-858AB021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0C7A0-0888-49BE-8854-8E37943A68C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6618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5E991C-2BDF-B656-3FFC-C6E4CD157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7CB11-9CC9-4A1B-A824-9E16B49536DB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A03458-882F-6BE9-1128-FA613EEA9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8533A4-5B8A-266D-7EDB-F66E71C88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12E7F-7FE6-40C4-B3E7-F7118B41D18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1937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3AC127A-AA35-1AE5-6550-54D3432CA0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D5A332-494B-862E-8932-DD8B09C96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C579D-6DCB-1E29-9AF2-DE8D3E73C1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0826B9-BB81-42F2-8110-080FBDEFD81A}" type="datetimeFigureOut">
              <a:rPr lang="en-AU"/>
              <a:pPr>
                <a:defRPr/>
              </a:pPr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DED64-0F25-D6E7-D4EF-C1D09CEBF6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3C98BC-8208-AF1C-CA81-17B37D10F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00307D-7FD0-4D9E-ACB8-1D22F1229C6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D4DC30D-448A-0A3E-2FA9-6E4EF4D38D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 is the love of Jesus to thee?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Art thou its claims denying?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Dost thou e'er think how he on the tree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Gained thy salvation by dying?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5D2E5EF-1D0D-6B0B-A303-9F0E57228A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a loving Saviour bore for thee!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dying on the tree!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AE763EE4-8FD9-C35B-3219-9EDE5F2A7A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90688"/>
            <a:ext cx="10515600" cy="3476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is the call of Jesus to thee?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Say, is thy heart replying?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Henceforth is he thy Master to be?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Wilt thou as rebel defy him?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1D948F10-1646-FD40-C19E-14065DE10A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a loving Saviour bore for thee!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dying on the tree!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A1E0BCA2-49AF-CBB3-316B-836B6B9D90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is his grace, O sinner, to thee?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'tis of thanks deserving,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Waiting so long thy soul to set free,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Love in its purpose ne'er swerving.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54C0E6A2-9BCF-C12D-D725-2E836DFD3E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a loving Saviour bore for thee!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dying on the tree!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AC154531-5C4C-FBF5-F8CF-4C4E540B58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03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is the name of Jesus to thee?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Art thou his fame extending?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Dost thou obey? He says: Follow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Life in my service be spending.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3C3621BD-73D6-BF1D-530B-88F4084F70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a loving Saviour bore for thee!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remember, O remember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dying on the tree!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13FF8438-495D-1557-34CD-F5B269D87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21388"/>
            <a:ext cx="609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What is the love of Jesus to thee? </a:t>
            </a:r>
          </a:p>
          <a:p>
            <a:pPr eaLnBrk="1" hangingPunct="1"/>
            <a:r>
              <a:rPr lang="en-US" altLang="en-US" sz="1200" dirty="0"/>
              <a:t>Richard Slater (1854-1939) 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255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276. What Is the Love of Jesus </dc:title>
  <dc:creator>E. Langley Smith</dc:creator>
  <cp:lastModifiedBy>Narelle Wheaton</cp:lastModifiedBy>
  <cp:revision>5</cp:revision>
  <cp:lastPrinted>1601-01-01T00:00:00Z</cp:lastPrinted>
  <dcterms:created xsi:type="dcterms:W3CDTF">2002-03-06T05:46:38Z</dcterms:created>
  <dcterms:modified xsi:type="dcterms:W3CDTF">2023-08-13T06:34:28Z</dcterms:modified>
</cp:coreProperties>
</file>