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C78B305-0472-488B-B239-FD466F34027C}"/>
    <pc:docChg chg="modSld">
      <pc:chgData name="Narelle Wheaton" userId="6e1b2b30-480e-4f91-806b-6735d5b9e446" providerId="ADAL" clId="{EC78B305-0472-488B-B239-FD466F34027C}" dt="2023-08-14T01:52:36.358" v="1" actId="1076"/>
      <pc:docMkLst>
        <pc:docMk/>
      </pc:docMkLst>
      <pc:sldChg chg="modSp mod">
        <pc:chgData name="Narelle Wheaton" userId="6e1b2b30-480e-4f91-806b-6735d5b9e446" providerId="ADAL" clId="{EC78B305-0472-488B-B239-FD466F34027C}" dt="2023-08-14T01:52:36.358" v="1" actId="1076"/>
        <pc:sldMkLst>
          <pc:docMk/>
          <pc:sldMk cId="1601661598" sldId="256"/>
        </pc:sldMkLst>
        <pc:spChg chg="mod">
          <ac:chgData name="Narelle Wheaton" userId="6e1b2b30-480e-4f91-806b-6735d5b9e446" providerId="ADAL" clId="{EC78B305-0472-488B-B239-FD466F34027C}" dt="2023-08-14T01:52:36.358" v="1" actId="1076"/>
          <ac:spMkLst>
            <pc:docMk/>
            <pc:sldMk cId="1601661598" sldId="256"/>
            <ac:spMk id="3" creationId="{BF1AF975-E3D2-4402-BAC1-2F092996554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93BB0-6F8C-4CCE-8EF1-2BDEF84B30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9EB1E0-6D5F-4980-80AA-AC9F8E8BBC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A9BD00-E55E-4D03-9C6C-CE52C0476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A9357-478E-4A7C-B3ED-70E9DF3D65F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16D7C-C160-4DE9-87F5-E5964796D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303ED-1629-43AC-A452-02D1089D8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388D-3A4B-493A-8285-7D005C2CD3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6777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A99D5-BDE7-4945-9635-F546027E7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F752F8-F4F2-40E9-9156-9BB7601901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00A5A9-5F07-4743-8208-32FE37A86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A9357-478E-4A7C-B3ED-70E9DF3D65F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0E32C6-1DB1-4D96-B1CF-304E41F2A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EC46B1-C663-47EA-A45E-BA855B07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388D-3A4B-493A-8285-7D005C2CD3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516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AD4B05-D2AB-427A-80E9-F2F098A35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9C89C7-F8D7-4977-81C7-9504560201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20344-B291-47E1-B974-A16A731DE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A9357-478E-4A7C-B3ED-70E9DF3D65F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20C867-0D4F-4792-AFBF-ECF6B454E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0E74B-52CC-42BA-988E-6A5528CCC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388D-3A4B-493A-8285-7D005C2CD3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2459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772D5-AF6B-4DD2-94E1-E67C2B7CB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89206-EF7D-425A-9ABA-762EE6CC8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91FB6-1764-4AC3-A21F-731E31C022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A9357-478E-4A7C-B3ED-70E9DF3D65F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1CEA02-0BCC-4B39-B02C-1D584365C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93738-7F91-4720-B874-9E8D83BE5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388D-3A4B-493A-8285-7D005C2CD3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3253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BE6321-3A9F-46E9-8979-5220682E0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1B301-0C84-41F2-8A2E-51BAE8F728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CC408F-D561-47AC-9DDC-04B5C4CBA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A9357-478E-4A7C-B3ED-70E9DF3D65F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A43EDC-6C4F-4E1B-9E61-B8A2C5581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0B9E81-4A43-4DCC-8CF1-DE77E3446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388D-3A4B-493A-8285-7D005C2CD3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3979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57B46-C7BB-4099-AAF4-B8681F2CB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A0B90A-3D02-4261-85E5-422A2A77E7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2D72EB-521D-4F24-B754-50558B809A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735E26-675C-4037-A4F7-43C152DC3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A9357-478E-4A7C-B3ED-70E9DF3D65F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046C3E-9636-4514-B082-C921EAD19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E2136D-F8B9-4061-AB65-89170FE6D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388D-3A4B-493A-8285-7D005C2CD3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6300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DF689-5D82-4E66-A589-ED9B527DC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6B266D-502B-4E2E-9857-3EF2918B1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D5DB8B-CF2A-42B7-9109-ADFE7B2B5E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6E403D-D50C-4713-B4B6-935E5B2F8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1441B4-4BCD-48C9-98FA-1429927377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2BFAB9-0632-4DFF-9F92-764E75A51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A9357-478E-4A7C-B3ED-70E9DF3D65F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1AF27C-9AF7-4358-A718-89B576B38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0600DF-626D-4D27-872C-6ED31A9AC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388D-3A4B-493A-8285-7D005C2CD3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6552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6403A-9ED7-484A-87C8-DED984F6B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6487ED-9ADC-40A1-98F6-6AD6B2980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A9357-478E-4A7C-B3ED-70E9DF3D65F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67A4B8-452D-419E-9296-600C192E0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73E4B4-29BE-4BEB-93DF-3CB86B976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388D-3A4B-493A-8285-7D005C2CD3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2877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E1BACC-CB85-476F-A6DA-760F7D315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A9357-478E-4A7C-B3ED-70E9DF3D65F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9DEAF-4A42-4DB4-A676-723CAE8AD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8377D7-3FFE-4713-8576-2ECFB974D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388D-3A4B-493A-8285-7D005C2CD3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2856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C0465-D094-493C-865C-09FD12650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FFEA1F-45D1-4FEA-9DDB-94A7C81CA7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FB3550-D58D-4245-AD59-135E64DAC9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7DBF-5A3E-4EF1-832D-8802CCC85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A9357-478E-4A7C-B3ED-70E9DF3D65F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0107D9-CD41-4A01-B5EC-2ACC55745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2946CC-FEEC-4172-A616-2B9D0A482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388D-3A4B-493A-8285-7D005C2CD3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3184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9EC5B-27C7-40C2-9745-FD3A8819E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DA2E77-2A7B-44F6-A96B-F795B2A939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0167BF-A3FE-4837-8A96-893221B8E7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0000D-57FD-4109-9F6D-F0A0EFCA0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A9357-478E-4A7C-B3ED-70E9DF3D65F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B7C536-3236-448E-9283-673F6B390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7B3B1D-435D-4355-B28F-4E04FD586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6388D-3A4B-493A-8285-7D005C2CD3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0127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734DFB-39FA-47D8-9DE0-866E955CE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27C9F8-A1AB-46DD-9992-56B0A4B66F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1354BA-06D8-4799-ACF0-E0EC5545F7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9357-478E-4A7C-B3ED-70E9DF3D65F3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C6F84-C222-4E15-A445-1ACB36A19E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28C555-98BB-4284-976A-1445CECA01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6388D-3A4B-493A-8285-7D005C2CD3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2466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F1AF975-E3D2-4402-BAC1-2F09299655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4242"/>
            <a:ext cx="9144000" cy="3459207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To Thy cross I come,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for me is room,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Poor unworthy me, even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Pardon every sin,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Place Thy power within,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Then I from this hour will follow Thee.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ADD67D-79B6-4657-9361-5FE663BDB007}"/>
              </a:ext>
            </a:extLst>
          </p:cNvPr>
          <p:cNvSpPr txBox="1"/>
          <p:nvPr/>
        </p:nvSpPr>
        <p:spPr>
          <a:xfrm>
            <a:off x="257175" y="5997756"/>
            <a:ext cx="2581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0" i="0" u="none" strike="noStrike" dirty="0">
                <a:solidFill>
                  <a:schemeClr val="bg1"/>
                </a:solidFill>
                <a:effectLst/>
              </a:rPr>
              <a:t>To thy cross I come, Lord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</a:p>
          <a:p>
            <a:r>
              <a:rPr lang="en-US" sz="1000" b="0" i="0" u="none" strike="noStrike" dirty="0">
                <a:solidFill>
                  <a:schemeClr val="bg1"/>
                </a:solidFill>
                <a:effectLst/>
              </a:rPr>
              <a:t>Fred William Fry (1859-1939)</a:t>
            </a:r>
          </a:p>
          <a:p>
            <a:r>
              <a:rPr lang="en-US" sz="1000" dirty="0">
                <a:solidFill>
                  <a:schemeClr val="bg1"/>
                </a:solidFill>
              </a:rPr>
              <a:t>© The General of The Salvation Army </a:t>
            </a:r>
            <a:endParaRPr lang="en-AU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661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70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2022-05-05T04:16:43Z</dcterms:created>
  <dcterms:modified xsi:type="dcterms:W3CDTF">2023-08-14T01:52:38Z</dcterms:modified>
</cp:coreProperties>
</file>