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5" r:id="rId1"/>
  </p:sldMasterIdLst>
  <p:sldIdLst>
    <p:sldId id="256" r:id="rId2"/>
    <p:sldId id="265" r:id="rId3"/>
    <p:sldId id="258" r:id="rId4"/>
    <p:sldId id="277" r:id="rId5"/>
    <p:sldId id="263" r:id="rId6"/>
    <p:sldId id="278" r:id="rId7"/>
    <p:sldId id="260" r:id="rId8"/>
    <p:sldId id="27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8B229-3ED7-BDBD-AC84-3DA0ECDFD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A52A0-E1B8-773D-8B08-1945FE178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FA4BF-A6D9-BFAC-CB39-6181DDBCD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B7929-F148-4B0F-B632-C68DAF2D9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152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9F3B1-6E3C-68F8-0F95-7D682FBD1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8AAE6-50E8-BFCA-F7DE-832E01E4B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DA6C6-A6A3-C21F-46B9-441C667F3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10624-443C-4A0E-9BB8-0699685315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4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21581-59A5-3BEC-F070-8EF8DC302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D074D-728E-021F-4C6B-52C5C7741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FCB70-87DF-A896-4C15-27FA2B745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DEAB8-816D-4810-AA1A-A8A44CD89F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57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4CF6C-6EF0-372D-BF04-A0D0912AC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4C724-DD02-9C4A-7882-781D816E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CA211-9BD3-F89F-31A9-B5161B0D1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43F90-18E1-42ED-8E6D-ABB1756461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7878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52D9F-132B-29C5-2A66-ADA7DDA60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9B8583-2FD1-E568-F5DC-479DA0893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1B80B-8036-A10C-4CE1-A86815481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57B55-4BC1-41CB-8BC0-23197AFD4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951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0A7150-B076-04BF-7350-AC176C572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C7779C-34AA-4C2E-A327-4E15F7FFA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ACFA5B-448C-B754-D852-E15BCABF4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7874B-2179-48E4-8BD0-3BF443788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423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2A97AA6-7718-F13D-6C61-5299E223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0574BF1-236A-D660-AAD2-083469B46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11EE5C-9B62-F800-B089-E58AAC1BC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E64B7-3E85-4BBB-95E9-8B1AB8AB10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373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7E86EB8-6EC1-0C30-40F5-FBA6834F8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A07120-EE13-B4AD-647A-82BDFAAE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7779A2C-2AA6-D2C7-DDA7-A5EA2B334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0E38E-B910-4211-9DA5-7DDE47CFF7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360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F21E5A-1B13-8D7B-5A68-FBC66C536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A3CD9A0-7D2D-85CD-578D-1AC90291E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1DA777F-77BD-5B94-EEA7-9D3E78096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EB6AD-D919-4122-BE9B-60F5B96E4F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275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FD2CF7-971B-790C-D511-FCF4CE138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3B0620-37C0-565B-01EF-42F5295BD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5A9916-A8EF-63FC-CE1F-9299A18A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0A40D-CE42-41B1-AC09-5F95330BEA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205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0D6574-3FEE-7284-2C54-9F31DD1A8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15A3D2-CACB-A3E4-BFC6-534CC9850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0F4ADA-D277-5975-8A60-799CB158E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84991-FBDA-401C-A56F-EBF765C097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993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2F4CAE-72B2-F672-19F5-78B338F1B2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69521C-F3D6-7532-71B7-1EDB65F1BC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2ED4C-702D-3171-4DC9-21D0829ED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2AC4D-F135-645F-2205-CD299D85A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9DE00-6889-357C-B8EB-C5706915A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E6F452-6CB5-4B9F-93F0-6D8628AE7A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6B26E46-4CED-1B07-A971-523A4D5BCB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113"/>
            <a:ext cx="9144000" cy="259238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 stand amazed in the presence</a:t>
            </a:r>
            <a:br>
              <a:rPr lang="en-US" altLang="en-US" sz="4000" dirty="0"/>
            </a:br>
            <a:r>
              <a:rPr lang="en-US" altLang="en-US" sz="4000" dirty="0"/>
              <a:t>Of Jesus the Nazarene,</a:t>
            </a:r>
            <a:br>
              <a:rPr lang="en-US" altLang="en-US" sz="4000" dirty="0"/>
            </a:br>
            <a:r>
              <a:rPr lang="en-US" altLang="en-US" sz="4000" dirty="0"/>
              <a:t>And wonder how he could love me,</a:t>
            </a:r>
            <a:br>
              <a:rPr lang="en-US" altLang="en-US" sz="4000" dirty="0"/>
            </a:br>
            <a:r>
              <a:rPr lang="en-US" altLang="en-US" sz="4000" dirty="0"/>
              <a:t>A sinner, condemned, unclean.</a:t>
            </a: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A40B6BB-F66A-6F6B-9007-D70DAA6ABC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How marvellous!</a:t>
            </a:r>
            <a:br>
              <a:rPr lang="en-US" altLang="en-US" sz="4000"/>
            </a:br>
            <a:r>
              <a:rPr lang="en-US" altLang="en-US" sz="4000"/>
              <a:t>How wonderful!</a:t>
            </a:r>
            <a:br>
              <a:rPr lang="en-US" altLang="en-US" sz="4000"/>
            </a:br>
            <a:r>
              <a:rPr lang="en-US" altLang="en-US" sz="4000"/>
              <a:t>And my song shall ever be:</a:t>
            </a:r>
            <a:br>
              <a:rPr lang="en-US" altLang="en-US" sz="4000"/>
            </a:br>
            <a:r>
              <a:rPr lang="en-US" altLang="en-US" sz="4000"/>
              <a:t>How marvellous! </a:t>
            </a:r>
            <a:br>
              <a:rPr lang="en-US" altLang="en-US" sz="4000"/>
            </a:br>
            <a:r>
              <a:rPr lang="en-US" altLang="en-US" sz="4000"/>
              <a:t>How wonderful</a:t>
            </a:r>
            <a:br>
              <a:rPr lang="en-US" altLang="en-US" sz="4000"/>
            </a:br>
            <a:r>
              <a:rPr lang="en-US" altLang="en-US" sz="4000"/>
              <a:t>Is my Saviour's love for me!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0E9AA040-726D-6F29-7BC2-3D4877D0EC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881312"/>
          </a:xfrm>
        </p:spPr>
        <p:txBody>
          <a:bodyPr/>
          <a:lstStyle/>
          <a:p>
            <a:r>
              <a:rPr lang="en-US" altLang="en-US"/>
              <a:t>Verse 2</a:t>
            </a:r>
            <a:br>
              <a:rPr lang="en-US" altLang="en-US"/>
            </a:br>
            <a:r>
              <a:rPr lang="en-US" altLang="en-US" sz="4000"/>
              <a:t>For me it was in the garden</a:t>
            </a:r>
            <a:br>
              <a:rPr lang="en-US" altLang="en-US" sz="4000"/>
            </a:br>
            <a:r>
              <a:rPr lang="en-US" altLang="en-US" sz="4000"/>
              <a:t>He prayed: Not my will, but thine;</a:t>
            </a:r>
            <a:br>
              <a:rPr lang="en-US" altLang="en-US" sz="4000"/>
            </a:br>
            <a:r>
              <a:rPr lang="en-US" altLang="en-US" sz="4000"/>
              <a:t>He had no tears for his own grief's,</a:t>
            </a:r>
            <a:br>
              <a:rPr lang="en-US" altLang="en-US" sz="4000"/>
            </a:br>
            <a:r>
              <a:rPr lang="en-US" altLang="en-US" sz="4000"/>
              <a:t>But sweat drops of blood for mine.</a:t>
            </a:r>
            <a:endParaRPr lang="en-AU" altLang="en-US" sz="40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D20FA01C-2D77-6864-4681-907A26492E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How marvellous!</a:t>
            </a:r>
            <a:br>
              <a:rPr lang="en-US" altLang="en-US" sz="4000"/>
            </a:br>
            <a:r>
              <a:rPr lang="en-US" altLang="en-US" sz="4000"/>
              <a:t>How wonderful!</a:t>
            </a:r>
            <a:br>
              <a:rPr lang="en-US" altLang="en-US" sz="4000"/>
            </a:br>
            <a:r>
              <a:rPr lang="en-US" altLang="en-US" sz="4000"/>
              <a:t>And my song shall ever be:</a:t>
            </a:r>
            <a:br>
              <a:rPr lang="en-US" altLang="en-US" sz="4000"/>
            </a:br>
            <a:r>
              <a:rPr lang="en-US" altLang="en-US" sz="4000"/>
              <a:t>How marvellous! </a:t>
            </a:r>
            <a:br>
              <a:rPr lang="en-US" altLang="en-US" sz="4000"/>
            </a:br>
            <a:r>
              <a:rPr lang="en-US" altLang="en-US" sz="4000"/>
              <a:t>How wonderful</a:t>
            </a:r>
            <a:br>
              <a:rPr lang="en-US" altLang="en-US" sz="4000"/>
            </a:br>
            <a:r>
              <a:rPr lang="en-US" altLang="en-US" sz="4000"/>
              <a:t>Is my Saviour's love for me!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6B97238A-A51B-158E-34BC-5C517AFE3A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024188"/>
          </a:xfrm>
        </p:spPr>
        <p:txBody>
          <a:bodyPr/>
          <a:lstStyle/>
          <a:p>
            <a:r>
              <a:rPr lang="en-US" altLang="en-US"/>
              <a:t>Verse 3</a:t>
            </a:r>
            <a:br>
              <a:rPr lang="en-US" altLang="en-US"/>
            </a:br>
            <a:r>
              <a:rPr lang="en-US" altLang="en-US" sz="4000"/>
              <a:t>He took my sins and sorrows,</a:t>
            </a:r>
            <a:br>
              <a:rPr lang="en-US" altLang="en-US" sz="4000"/>
            </a:br>
            <a:r>
              <a:rPr lang="en-US" altLang="en-US" sz="4000"/>
              <a:t>He made them his very own;</a:t>
            </a:r>
            <a:br>
              <a:rPr lang="en-US" altLang="en-US" sz="4000"/>
            </a:br>
            <a:r>
              <a:rPr lang="en-US" altLang="en-US" sz="4000"/>
              <a:t>He bore my burden to Calvary,</a:t>
            </a:r>
            <a:br>
              <a:rPr lang="en-US" altLang="en-US" sz="4000"/>
            </a:br>
            <a:r>
              <a:rPr lang="en-US" altLang="en-US" sz="4000"/>
              <a:t>And suffered and died alone.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216427CA-A3D7-A1A2-0A55-18D7BE9CC7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How marvellous!</a:t>
            </a:r>
            <a:br>
              <a:rPr lang="en-US" altLang="en-US" sz="4000"/>
            </a:br>
            <a:r>
              <a:rPr lang="en-US" altLang="en-US" sz="4000"/>
              <a:t>How wonderful!</a:t>
            </a:r>
            <a:br>
              <a:rPr lang="en-US" altLang="en-US" sz="4000"/>
            </a:br>
            <a:r>
              <a:rPr lang="en-US" altLang="en-US" sz="4000"/>
              <a:t>And my song shall ever be:</a:t>
            </a:r>
            <a:br>
              <a:rPr lang="en-US" altLang="en-US" sz="4000"/>
            </a:br>
            <a:r>
              <a:rPr lang="en-US" altLang="en-US" sz="4000"/>
              <a:t>How marvellous! </a:t>
            </a:r>
            <a:br>
              <a:rPr lang="en-US" altLang="en-US" sz="4000"/>
            </a:br>
            <a:r>
              <a:rPr lang="en-US" altLang="en-US" sz="4000"/>
              <a:t>How wonderful</a:t>
            </a:r>
            <a:br>
              <a:rPr lang="en-US" altLang="en-US" sz="4000"/>
            </a:br>
            <a:r>
              <a:rPr lang="en-US" altLang="en-US" sz="4000"/>
              <a:t>Is my Saviour's love for me!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Subtitle 2">
            <a:extLst>
              <a:ext uri="{FF2B5EF4-FFF2-40B4-BE49-F238E27FC236}">
                <a16:creationId xmlns:a16="http://schemas.microsoft.com/office/drawing/2014/main" id="{92558BB5-32E9-7DD9-31C1-1B66FC5626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113"/>
            <a:ext cx="9144000" cy="2736850"/>
          </a:xfrm>
        </p:spPr>
        <p:txBody>
          <a:bodyPr/>
          <a:lstStyle/>
          <a:p>
            <a:r>
              <a:rPr lang="en-US" altLang="en-US"/>
              <a:t>Verse 4</a:t>
            </a:r>
            <a:br>
              <a:rPr lang="en-US" altLang="en-US"/>
            </a:br>
            <a:r>
              <a:rPr lang="en-US" altLang="en-US" sz="4000"/>
              <a:t>When with the ransomed in Glory</a:t>
            </a:r>
            <a:br>
              <a:rPr lang="en-US" altLang="en-US" sz="4000"/>
            </a:br>
            <a:r>
              <a:rPr lang="en-US" altLang="en-US" sz="4000"/>
              <a:t>His face I at last shall see,</a:t>
            </a:r>
            <a:br>
              <a:rPr lang="en-US" altLang="en-US" sz="4000"/>
            </a:br>
            <a:r>
              <a:rPr lang="en-US" altLang="en-US" sz="4000"/>
              <a:t>'Twill be my joy through the ages</a:t>
            </a:r>
            <a:br>
              <a:rPr lang="en-US" altLang="en-US" sz="4000"/>
            </a:br>
            <a:r>
              <a:rPr lang="en-US" altLang="en-US" sz="4000"/>
              <a:t>To sing of his love for me. 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0F9161D7-CE7F-673F-9266-F2C29B78A46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How marvellous!</a:t>
            </a:r>
            <a:br>
              <a:rPr lang="en-US" altLang="en-US" sz="4000"/>
            </a:br>
            <a:r>
              <a:rPr lang="en-US" altLang="en-US" sz="4000"/>
              <a:t>How wonderful!</a:t>
            </a:r>
            <a:br>
              <a:rPr lang="en-US" altLang="en-US" sz="4000"/>
            </a:br>
            <a:r>
              <a:rPr lang="en-US" altLang="en-US" sz="4000"/>
              <a:t>And my song shall ever be:</a:t>
            </a:r>
            <a:br>
              <a:rPr lang="en-US" altLang="en-US" sz="4000"/>
            </a:br>
            <a:r>
              <a:rPr lang="en-US" altLang="en-US" sz="4000"/>
              <a:t>How marvellous! </a:t>
            </a:r>
            <a:br>
              <a:rPr lang="en-US" altLang="en-US" sz="4000"/>
            </a:br>
            <a:r>
              <a:rPr lang="en-US" altLang="en-US" sz="4000"/>
              <a:t>How wonderful</a:t>
            </a:r>
            <a:br>
              <a:rPr lang="en-US" altLang="en-US" sz="4000"/>
            </a:br>
            <a:r>
              <a:rPr lang="en-US" altLang="en-US" sz="4000"/>
              <a:t>Is my Saviour's love for me!</a:t>
            </a:r>
            <a:endParaRPr lang="en-AU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A80EF2-3465-A9BA-1EA4-B62250ECC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61025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CCLI Song # 25297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Charles Hutchinson Gabriel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 dirty="0">
                <a:latin typeface="akagi_probook"/>
              </a:rPr>
              <a:t>© Words: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AU" altLang="en-US" sz="1000" dirty="0">
                <a:latin typeface="akagi_probook"/>
              </a:rPr>
              <a:t>Music: Public Domain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306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179. I stand amazed in the presence Of Jesus the Nazarene, And wonder how he could love me, A sinner, condemned, unclean.</dc:title>
  <dc:creator>Perth Fortress Salvos</dc:creator>
  <cp:lastModifiedBy>Narelle Wheaton</cp:lastModifiedBy>
  <cp:revision>9</cp:revision>
  <dcterms:created xsi:type="dcterms:W3CDTF">1998-12-31T02:14:44Z</dcterms:created>
  <dcterms:modified xsi:type="dcterms:W3CDTF">2023-08-13T07:39:33Z</dcterms:modified>
</cp:coreProperties>
</file>