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2" r:id="rId3"/>
    <p:sldId id="258" r:id="rId4"/>
    <p:sldId id="268" r:id="rId5"/>
    <p:sldId id="259" r:id="rId6"/>
    <p:sldId id="26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DD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E4E791-56DC-4466-80DA-3E57F289AFD3}" v="2" dt="2023-08-13T05:11:33.7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2E4E791-56DC-4466-80DA-3E57F289AFD3}"/>
    <pc:docChg chg="modSld">
      <pc:chgData name="Narelle Wheaton" userId="6e1b2b30-480e-4f91-806b-6735d5b9e446" providerId="ADAL" clId="{42E4E791-56DC-4466-80DA-3E57F289AFD3}" dt="2023-08-13T05:11:33.783" v="1" actId="1076"/>
      <pc:docMkLst>
        <pc:docMk/>
      </pc:docMkLst>
      <pc:sldChg chg="modSp">
        <pc:chgData name="Narelle Wheaton" userId="6e1b2b30-480e-4f91-806b-6735d5b9e446" providerId="ADAL" clId="{42E4E791-56DC-4466-80DA-3E57F289AFD3}" dt="2023-08-13T05:11:33.783" v="1" actId="1076"/>
        <pc:sldMkLst>
          <pc:docMk/>
          <pc:sldMk cId="0" sldId="259"/>
        </pc:sldMkLst>
        <pc:spChg chg="mod">
          <ac:chgData name="Narelle Wheaton" userId="6e1b2b30-480e-4f91-806b-6735d5b9e446" providerId="ADAL" clId="{42E4E791-56DC-4466-80DA-3E57F289AFD3}" dt="2023-08-13T05:11:33.783" v="1" actId="1076"/>
          <ac:spMkLst>
            <pc:docMk/>
            <pc:sldMk cId="0" sldId="259"/>
            <ac:spMk id="3" creationId="{E8C24037-209A-EAC3-1B38-F4C28FCC101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9B342-B802-3D2D-B69C-8A868CD4C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D00B8-4364-F8F0-89FA-013CE56C5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31949-9AED-BE0B-F8AC-5238A6ABF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E3072-0E48-468D-9940-983446273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239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FC315-89D5-6391-1F27-105D5FA7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CF708-45E7-19CA-716F-E4F2EB430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D9601-55B7-AFD2-1893-A6F64D2F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D730-97E2-40A8-B51F-A061ADC1C6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96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4AF27-0CE8-41E0-7C3D-8F24CDC6D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AD4AA-0DE0-879A-882C-966FE8BCD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C54C7-8B6D-729E-245B-39178845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AD174-E7D8-4D46-8D25-FBF64EDDDC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18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2D066-347B-148D-414B-1052870A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08560-236C-5985-DE46-073EF9669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93320-8CA2-E258-D8FB-3A80AC7D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07D7D-0ED8-48A3-A29B-E2F503D90D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993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5E15E-7843-56B5-5D29-18BF9923D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B56E8-0BF3-C02F-F7D8-ED36A11B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13A8-3709-76E3-6146-2A4291A1B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4B51-0F15-4BE3-A058-3B4A7709A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971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82D601-E195-C206-8B7B-7F304EF50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29104-3714-FF8A-8018-DFCDAF721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E3E993-3253-92E1-E594-2AB5F0CB5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F2FEF-9403-4588-A513-761B77896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423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88F7E6A-EF7B-7436-5A15-C2C3E802F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8E2E433-BC18-1FAB-A722-A95BA38B3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D18A5B0-9B80-2BE6-C92A-476B2A5B2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953CA-7818-4094-AC2A-406ACCC952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449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98B9943-995C-BFDF-3877-DC067839C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674E973-DC45-E634-E839-4AFD00240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8B8B09D-6419-00E8-EF14-080F7F2E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D2B2-3C19-4DD3-9574-2292DC7E02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440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A1D67B1-154E-C5C1-213E-D1940C968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D58E3B-3C7F-77E0-2E89-68A2C6B99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F47BD1-7C36-A08F-5D1F-B5B9DF79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1543E-2368-409F-8495-B04FA8D437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114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DDD723-D006-55B4-0376-85B12041F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9D096C-B7D9-55D2-46AF-C67758287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CF09AD-C7BF-E55C-EAD7-89E0916AB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AB17-E644-4113-A8A2-21AA04DDB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5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EB82CB-EEFF-76C0-50BE-00CDA985A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99A75F-B99F-EEEA-4086-EB7880364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BAE2AA-8054-53A2-96C5-4E9F36747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618F9-0FC5-4055-8240-F3AB4600C0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5830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03AA4AC-8F9D-C63D-ED53-9467F56E3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FF5866-6494-9A49-6CC0-E2E76341F7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81513-89F9-ED43-B6CC-3281D4732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3792A-7683-AA81-D832-E6BD3CDC34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08D41-A867-70D2-FA16-6BE5356E5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D5B2833-CE13-44EB-8890-5C16FB2B57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63240E9-C66E-16A4-F4AF-D2E1754A3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302433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Come to the Saviour, make no delay,</a:t>
            </a:r>
            <a:br>
              <a:rPr lang="en-AU" altLang="en-US" sz="4000" dirty="0"/>
            </a:br>
            <a:r>
              <a:rPr lang="en-AU" altLang="en-US" sz="4000" dirty="0"/>
              <a:t>Here in his word he's shown us the way;</a:t>
            </a:r>
            <a:br>
              <a:rPr lang="en-AU" altLang="en-US" sz="4000" dirty="0"/>
            </a:br>
            <a:r>
              <a:rPr lang="en-AU" altLang="en-US" sz="4000" dirty="0"/>
              <a:t>Here in our midst he's standing today,</a:t>
            </a:r>
            <a:br>
              <a:rPr lang="en-AU" altLang="en-US" sz="4000" dirty="0"/>
            </a:br>
            <a:r>
              <a:rPr lang="en-AU" altLang="en-US" sz="4000" dirty="0"/>
              <a:t>Tenderly saying: 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64D987-7671-B400-DA16-4310B89FE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Joyful, joyful will the meeting be,</a:t>
            </a:r>
            <a:br>
              <a:rPr lang="en-AU" altLang="en-US" sz="4000" dirty="0"/>
            </a:br>
            <a:r>
              <a:rPr lang="en-AU" altLang="en-US" sz="4000" dirty="0"/>
              <a:t>When from sin our hearts </a:t>
            </a:r>
            <a:br>
              <a:rPr lang="en-AU" altLang="en-US" sz="4000" dirty="0"/>
            </a:br>
            <a:r>
              <a:rPr lang="en-AU" altLang="en-US" sz="4000" dirty="0"/>
              <a:t>are pure and free,</a:t>
            </a:r>
            <a:br>
              <a:rPr lang="en-AU" altLang="en-US" sz="4000" dirty="0"/>
            </a:br>
            <a:r>
              <a:rPr lang="en-AU" altLang="en-US" sz="4000" dirty="0"/>
              <a:t>And we shall gather, Saviour, with thee</a:t>
            </a:r>
            <a:br>
              <a:rPr lang="en-AU" altLang="en-US" sz="4000" dirty="0"/>
            </a:br>
            <a:r>
              <a:rPr lang="en-AU" altLang="en-US" sz="4000" dirty="0"/>
              <a:t>In our eternal home.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D09F5D0-8D55-9640-8971-8F223D7CAB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sz="1400" dirty="0"/>
            </a:br>
            <a:r>
              <a:rPr lang="en-AU" altLang="en-US" sz="4000" dirty="0"/>
              <a:t>Come to the Saviour! </a:t>
            </a:r>
            <a:br>
              <a:rPr lang="en-AU" altLang="en-US" sz="4000" dirty="0"/>
            </a:br>
            <a:r>
              <a:rPr lang="en-AU" altLang="en-US" sz="4000" dirty="0"/>
              <a:t>O hear his voice!</a:t>
            </a:r>
            <a:br>
              <a:rPr lang="en-AU" altLang="en-US" sz="4000" dirty="0"/>
            </a:br>
            <a:r>
              <a:rPr lang="en-AU" altLang="en-US" sz="4000" dirty="0"/>
              <a:t>Let every heart leap forth and rejoice,</a:t>
            </a:r>
            <a:br>
              <a:rPr lang="en-AU" altLang="en-US" sz="4000" dirty="0"/>
            </a:br>
            <a:r>
              <a:rPr lang="en-AU" altLang="en-US" sz="4000" dirty="0"/>
              <a:t>And let us freely make him our choice;</a:t>
            </a:r>
            <a:br>
              <a:rPr lang="en-AU" altLang="en-US" sz="4000" dirty="0"/>
            </a:br>
            <a:r>
              <a:rPr lang="en-AU" altLang="en-US" sz="4000" dirty="0"/>
              <a:t>Do not delay, but come.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64D987-7671-B400-DA16-4310B89FE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Joyful, joyful will the meeting be,</a:t>
            </a:r>
            <a:br>
              <a:rPr lang="en-AU" altLang="en-US" sz="4000" dirty="0"/>
            </a:br>
            <a:r>
              <a:rPr lang="en-AU" altLang="en-US" sz="4000" dirty="0"/>
              <a:t>When from sin our hearts </a:t>
            </a:r>
            <a:br>
              <a:rPr lang="en-AU" altLang="en-US" sz="4000" dirty="0"/>
            </a:br>
            <a:r>
              <a:rPr lang="en-AU" altLang="en-US" sz="4000" dirty="0"/>
              <a:t>are pure and free,</a:t>
            </a:r>
            <a:br>
              <a:rPr lang="en-AU" altLang="en-US" sz="4000" dirty="0"/>
            </a:br>
            <a:r>
              <a:rPr lang="en-AU" altLang="en-US" sz="4000" dirty="0"/>
              <a:t>And we shall gather, Saviour, with thee</a:t>
            </a:r>
            <a:br>
              <a:rPr lang="en-AU" altLang="en-US" sz="4000" dirty="0"/>
            </a:br>
            <a:r>
              <a:rPr lang="en-AU" altLang="en-US" sz="4000" dirty="0"/>
              <a:t>In our eternal home.</a:t>
            </a:r>
          </a:p>
        </p:txBody>
      </p:sp>
    </p:spTree>
    <p:extLst>
      <p:ext uri="{BB962C8B-B14F-4D97-AF65-F5344CB8AC3E}">
        <p14:creationId xmlns:p14="http://schemas.microsoft.com/office/powerpoint/2010/main" val="3388457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C24037-209A-EAC3-1B38-F4C28FCC10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sz="1200" dirty="0"/>
            </a:br>
            <a:r>
              <a:rPr lang="en-AU" altLang="en-US" sz="4000" dirty="0"/>
              <a:t>Think once again, he's with us today;</a:t>
            </a:r>
            <a:br>
              <a:rPr lang="en-AU" altLang="en-US" sz="4000" dirty="0"/>
            </a:br>
            <a:r>
              <a:rPr lang="en-AU" altLang="en-US" sz="4000" dirty="0"/>
              <a:t>Heed now his blest commands, and obey;</a:t>
            </a:r>
            <a:br>
              <a:rPr lang="en-AU" altLang="en-US" sz="4000" dirty="0"/>
            </a:br>
            <a:r>
              <a:rPr lang="en-AU" altLang="en-US" sz="4000" dirty="0"/>
              <a:t>Hear now his accents tenderly say:</a:t>
            </a:r>
            <a:br>
              <a:rPr lang="en-AU" altLang="en-US" sz="4000" dirty="0"/>
            </a:br>
            <a:r>
              <a:rPr lang="en-AU" altLang="en-US" sz="4000" dirty="0"/>
              <a:t>Come to your Saviour, come.</a:t>
            </a:r>
            <a:endParaRPr lang="en-AU" altLang="en-US" sz="40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B64D987-7671-B400-DA16-4310B89FE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Joyful, joyful will the meeting be,</a:t>
            </a:r>
            <a:br>
              <a:rPr lang="en-AU" altLang="en-US" sz="4000" dirty="0"/>
            </a:br>
            <a:r>
              <a:rPr lang="en-AU" altLang="en-US" sz="4000" dirty="0"/>
              <a:t>When from sin our hearts </a:t>
            </a:r>
            <a:br>
              <a:rPr lang="en-AU" altLang="en-US" sz="4000" dirty="0"/>
            </a:br>
            <a:r>
              <a:rPr lang="en-AU" altLang="en-US" sz="4000" dirty="0"/>
              <a:t>are pure and free,</a:t>
            </a:r>
            <a:br>
              <a:rPr lang="en-AU" altLang="en-US" sz="4000" dirty="0"/>
            </a:br>
            <a:r>
              <a:rPr lang="en-AU" altLang="en-US" sz="4000" dirty="0"/>
              <a:t>And we shall gather, Saviour, with thee</a:t>
            </a:r>
            <a:br>
              <a:rPr lang="en-AU" altLang="en-US" sz="4000" dirty="0"/>
            </a:br>
            <a:r>
              <a:rPr lang="en-AU" altLang="en-US" sz="4000" dirty="0"/>
              <a:t>In our eternal home.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BB1364-3003-0304-54EF-765F444B7428}"/>
              </a:ext>
            </a:extLst>
          </p:cNvPr>
          <p:cNvSpPr/>
          <p:nvPr/>
        </p:nvSpPr>
        <p:spPr>
          <a:xfrm>
            <a:off x="192088" y="5786438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4226741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George Frederick Root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039989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262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 to the Saviour, make no delay, Here in his word he's shown us the way; Here in our midst he's standing today, Tenderly saying: Come!</dc:title>
  <dc:creator>E. Langley Smith</dc:creator>
  <cp:lastModifiedBy>Narelle Wheaton</cp:lastModifiedBy>
  <cp:revision>7</cp:revision>
  <dcterms:created xsi:type="dcterms:W3CDTF">2001-01-27T13:41:58Z</dcterms:created>
  <dcterms:modified xsi:type="dcterms:W3CDTF">2023-08-13T05:11:41Z</dcterms:modified>
</cp:coreProperties>
</file>