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72" r:id="rId1"/>
  </p:sldMasterIdLst>
  <p:sldIdLst>
    <p:sldId id="256" r:id="rId2"/>
    <p:sldId id="257" r:id="rId3"/>
    <p:sldId id="258" r:id="rId4"/>
    <p:sldId id="264" r:id="rId5"/>
    <p:sldId id="261" r:id="rId6"/>
    <p:sldId id="265" r:id="rId7"/>
    <p:sldId id="260" r:id="rId8"/>
    <p:sldId id="266" r:id="rId9"/>
  </p:sldIdLst>
  <p:sldSz cx="12192000" cy="6858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8056" autoAdjust="0"/>
    <p:restoredTop sz="90952" autoAdjust="0"/>
  </p:normalViewPr>
  <p:slideViewPr>
    <p:cSldViewPr>
      <p:cViewPr varScale="1">
        <p:scale>
          <a:sx n="100" d="100"/>
          <a:sy n="100" d="100"/>
        </p:scale>
        <p:origin x="162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42D33D4-ECA6-FE9D-19C8-9CCCB336FC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4983351-BD6C-F488-0F3A-62B6E3E6A0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4AB2BA9-EE54-05BE-D5E3-E77DD6C91C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B9DE37-21C9-4442-BF0B-9775A0A4A92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949722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723AE7E-4034-9BBB-F616-ADE4DB30A1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93D3130-5F17-D481-74CF-F83A07D722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3391E8A-43E1-BDC5-BED0-1693BD8754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9FC8A4-5F4C-40B9-86DB-F2DB43C7A58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842679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6855258-C607-E8DF-ACC7-07A219EFCF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DE0C00A-8058-809C-E1FF-23FA55B56B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5642262-9F87-257F-A391-FDFE9D6B6B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7793F9-8F6A-4873-825D-47C3FC0D9DE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564984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91BDB55-9189-2493-ED43-AB4465E7FA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83929BB-EE9E-BD5D-ECF6-0197BE07AB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ADB37B4-A0DD-E16A-0464-3D2247B3C2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B1FC83-E8A4-43C5-9AC5-E1B44840D4F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644431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69D8A8B-271C-637E-08B9-05E233E2F6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281565B-8DEC-8B1D-DD44-6E8EFA8379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7E9253B-EF2C-EB4D-3993-DD541E6F73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60D711-01C3-4555-8D69-FA3EA6D2874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449530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3D5B28D4-BDDB-182C-113D-729C33A5C0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508BBB3F-A4D2-71B5-22F7-E2192B3F0F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957AA695-A347-D1DE-232D-E0EC53E8B3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B42174-B6DB-410A-A5FC-C9C953335A2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645995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1D7A69C1-F397-5AC5-22AC-695B0702FF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75E84CAB-B804-C3F7-1A24-FA742B8E76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5228EAF7-FA59-6FD5-C74B-2A8FBA12D9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E35B8F-1B73-4ADC-828A-2E369D105DA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430184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315DF9E8-D965-483B-5B6E-1EB851628E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A97216E1-6FB2-1B8F-A106-6473A76E0E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74F10A7A-F79C-CEAD-B6F7-7938492D18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CB36EC-C1CE-4B5A-B44F-A04C30C1D33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607296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7DA73587-A23F-596D-5D77-7D489A9F42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878EC2E1-0761-8417-B1AB-24F5800F43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6F1B081D-2415-E60D-58A0-1069636BC5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DCF5BB-147C-4875-927C-0907589C7FA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534633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C0CE0C9F-3765-C1C9-D06E-49F4127AF2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D0B43471-5FB0-CEA1-6C84-E72DF22BA9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8C2EF1E2-9797-8C86-34AE-B423D07146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87DD6B-3ED3-4BAB-A2DE-074F14B9DA9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477949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6E212D7E-0EEF-A203-8C85-00EF26F3AC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5D4F32FA-902A-3CEB-FE95-EA945AC7B1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3FF60E42-3E5F-D5FF-E002-60D6F6EA25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EA8CF7-0C16-4F49-A3C7-3A6067A3EBA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538728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DE8136B1-52EB-8DCF-82CC-B111099DB4B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922903BF-F217-E798-C90B-46ECBBA4540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95088BE-7AFF-B352-71F5-5D629303DA7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2339AA9-2FAF-89E0-150C-B2BD396714F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596CDF5-1B1E-E1F1-EE18-FF163749732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D9D40117-1B43-4CA2-B4A5-5C4DB513B3F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07A5734E-2B3C-02FE-8CD1-9DE189A1A11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988840"/>
            <a:ext cx="9144000" cy="2880320"/>
          </a:xfrm>
        </p:spPr>
        <p:txBody>
          <a:bodyPr/>
          <a:lstStyle/>
          <a:p>
            <a:r>
              <a:rPr lang="en-AU" altLang="en-US" sz="2000" dirty="0"/>
              <a:t>Verse 1</a:t>
            </a:r>
          </a:p>
          <a:p>
            <a:r>
              <a:rPr lang="en-AU" altLang="en-US" sz="4000" dirty="0"/>
              <a:t>Jesus, my Lord, to thee I cry,</a:t>
            </a:r>
            <a:br>
              <a:rPr lang="en-AU" altLang="en-US" sz="4000" dirty="0"/>
            </a:br>
            <a:r>
              <a:rPr lang="en-AU" altLang="en-US" sz="4000" dirty="0"/>
              <a:t>Unless thou help me I must die;</a:t>
            </a:r>
            <a:br>
              <a:rPr lang="en-AU" altLang="en-US" sz="4000" dirty="0"/>
            </a:br>
            <a:r>
              <a:rPr lang="en-AU" altLang="en-US" sz="4000" dirty="0"/>
              <a:t>O bring thy free salvation nigh</a:t>
            </a:r>
            <a:br>
              <a:rPr lang="en-AU" altLang="en-US" sz="4000" dirty="0"/>
            </a:br>
            <a:r>
              <a:rPr lang="en-AU" altLang="en-US" sz="4000" dirty="0"/>
              <a:t>And take me as I am.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E2128B50-8208-E48C-EEB5-7B25409B032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628800"/>
            <a:ext cx="9144000" cy="2736304"/>
          </a:xfrm>
        </p:spPr>
        <p:txBody>
          <a:bodyPr/>
          <a:lstStyle/>
          <a:p>
            <a:r>
              <a:rPr lang="en-AU" altLang="en-US" sz="2000" dirty="0"/>
              <a:t>Chorus</a:t>
            </a:r>
            <a:br>
              <a:rPr lang="en-AU" altLang="en-US" dirty="0"/>
            </a:br>
            <a:r>
              <a:rPr lang="en-AU" altLang="en-US" sz="4000" dirty="0"/>
              <a:t>O take me as I am,</a:t>
            </a:r>
            <a:br>
              <a:rPr lang="en-AU" altLang="en-US" sz="4000" dirty="0"/>
            </a:br>
            <a:r>
              <a:rPr lang="en-AU" altLang="en-US" sz="4000" dirty="0"/>
              <a:t>O take me as I am,</a:t>
            </a:r>
            <a:br>
              <a:rPr lang="en-AU" altLang="en-US" sz="4000" dirty="0"/>
            </a:br>
            <a:r>
              <a:rPr lang="en-AU" altLang="en-US" sz="4000" dirty="0"/>
              <a:t>My only plea Christ died for me;</a:t>
            </a:r>
            <a:br>
              <a:rPr lang="en-AU" altLang="en-US" sz="4000" dirty="0"/>
            </a:br>
            <a:r>
              <a:rPr lang="en-AU" altLang="en-US" sz="4000" dirty="0"/>
              <a:t>O take me as I am.</a:t>
            </a:r>
          </a:p>
          <a:p>
            <a:endParaRPr lang="en-A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754B7D0B-298C-DCB6-DB24-6D86983B33C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060848"/>
            <a:ext cx="9144000" cy="2736304"/>
          </a:xfrm>
        </p:spPr>
        <p:txBody>
          <a:bodyPr/>
          <a:lstStyle/>
          <a:p>
            <a:r>
              <a:rPr lang="en-AU" altLang="en-US" sz="2000" dirty="0"/>
              <a:t>Verse 2 </a:t>
            </a:r>
            <a:br>
              <a:rPr lang="en-AU" altLang="en-US" dirty="0"/>
            </a:br>
            <a:r>
              <a:rPr lang="en-AU" altLang="en-US" sz="4000" dirty="0"/>
              <a:t>Helpless I am and full of guilt,</a:t>
            </a:r>
            <a:br>
              <a:rPr lang="en-AU" altLang="en-US" sz="4000" dirty="0"/>
            </a:br>
            <a:r>
              <a:rPr lang="en-AU" altLang="en-US" sz="4000" dirty="0"/>
              <a:t>But yet for me thy blood was spilt,</a:t>
            </a:r>
            <a:br>
              <a:rPr lang="en-AU" altLang="en-US" sz="4000" dirty="0"/>
            </a:br>
            <a:r>
              <a:rPr lang="en-AU" altLang="en-US" sz="4000" dirty="0"/>
              <a:t>And thou canst make me what thou wilt</a:t>
            </a:r>
            <a:br>
              <a:rPr lang="en-AU" altLang="en-US" sz="4000" dirty="0"/>
            </a:br>
            <a:r>
              <a:rPr lang="en-AU" altLang="en-US" sz="4000" dirty="0"/>
              <a:t>And take me as I am.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E2128B50-8208-E48C-EEB5-7B25409B032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628800"/>
            <a:ext cx="9144000" cy="2736304"/>
          </a:xfrm>
        </p:spPr>
        <p:txBody>
          <a:bodyPr/>
          <a:lstStyle/>
          <a:p>
            <a:r>
              <a:rPr lang="en-AU" altLang="en-US" sz="2000" dirty="0"/>
              <a:t>Chorus</a:t>
            </a:r>
            <a:br>
              <a:rPr lang="en-AU" altLang="en-US" dirty="0"/>
            </a:br>
            <a:r>
              <a:rPr lang="en-AU" altLang="en-US" sz="4000" dirty="0"/>
              <a:t>O take me as I am,</a:t>
            </a:r>
            <a:br>
              <a:rPr lang="en-AU" altLang="en-US" sz="4000" dirty="0"/>
            </a:br>
            <a:r>
              <a:rPr lang="en-AU" altLang="en-US" sz="4000" dirty="0"/>
              <a:t>O take me as I am,</a:t>
            </a:r>
            <a:br>
              <a:rPr lang="en-AU" altLang="en-US" sz="4000" dirty="0"/>
            </a:br>
            <a:r>
              <a:rPr lang="en-AU" altLang="en-US" sz="4000" dirty="0"/>
              <a:t>My only plea Christ died for me;</a:t>
            </a:r>
            <a:br>
              <a:rPr lang="en-AU" altLang="en-US" sz="4000" dirty="0"/>
            </a:br>
            <a:r>
              <a:rPr lang="en-AU" altLang="en-US" sz="4000" dirty="0"/>
              <a:t>O take me as I am.</a:t>
            </a:r>
          </a:p>
          <a:p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48328087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0AB7D139-624F-A679-80E5-EF58AFFD42F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096852"/>
            <a:ext cx="9144000" cy="2664296"/>
          </a:xfrm>
        </p:spPr>
        <p:txBody>
          <a:bodyPr/>
          <a:lstStyle/>
          <a:p>
            <a:r>
              <a:rPr lang="en-AU" altLang="en-US" sz="2000" dirty="0"/>
              <a:t>Verse 3 </a:t>
            </a:r>
            <a:br>
              <a:rPr lang="en-AU" altLang="en-US" dirty="0"/>
            </a:br>
            <a:r>
              <a:rPr lang="en-AU" altLang="en-US" sz="4000" dirty="0"/>
              <a:t>No preparations can I make,</a:t>
            </a:r>
            <a:br>
              <a:rPr lang="en-AU" altLang="en-US" sz="4000" dirty="0"/>
            </a:br>
            <a:r>
              <a:rPr lang="en-AU" altLang="en-US" sz="4000" dirty="0"/>
              <a:t>My best resolves I only break,</a:t>
            </a:r>
            <a:br>
              <a:rPr lang="en-AU" altLang="en-US" sz="4000" dirty="0"/>
            </a:br>
            <a:r>
              <a:rPr lang="en-AU" altLang="en-US" sz="4000" dirty="0"/>
              <a:t>Yet save me for thy mercy’s sake</a:t>
            </a:r>
            <a:br>
              <a:rPr lang="en-AU" altLang="en-US" sz="4000" dirty="0"/>
            </a:br>
            <a:r>
              <a:rPr lang="en-AU" altLang="en-US" sz="4000" dirty="0"/>
              <a:t>And take me as I am.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E2128B50-8208-E48C-EEB5-7B25409B032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628800"/>
            <a:ext cx="9144000" cy="2736304"/>
          </a:xfrm>
        </p:spPr>
        <p:txBody>
          <a:bodyPr/>
          <a:lstStyle/>
          <a:p>
            <a:r>
              <a:rPr lang="en-AU" altLang="en-US" sz="2000" dirty="0"/>
              <a:t>Chorus</a:t>
            </a:r>
            <a:br>
              <a:rPr lang="en-AU" altLang="en-US" dirty="0"/>
            </a:br>
            <a:r>
              <a:rPr lang="en-AU" altLang="en-US" sz="4000" dirty="0"/>
              <a:t>O take me as I am,</a:t>
            </a:r>
            <a:br>
              <a:rPr lang="en-AU" altLang="en-US" sz="4000" dirty="0"/>
            </a:br>
            <a:r>
              <a:rPr lang="en-AU" altLang="en-US" sz="4000" dirty="0"/>
              <a:t>O take me as I am,</a:t>
            </a:r>
            <a:br>
              <a:rPr lang="en-AU" altLang="en-US" sz="4000" dirty="0"/>
            </a:br>
            <a:r>
              <a:rPr lang="en-AU" altLang="en-US" sz="4000" dirty="0"/>
              <a:t>My only plea Christ died for me;</a:t>
            </a:r>
            <a:br>
              <a:rPr lang="en-AU" altLang="en-US" sz="4000" dirty="0"/>
            </a:br>
            <a:r>
              <a:rPr lang="en-AU" altLang="en-US" sz="4000" dirty="0"/>
              <a:t>O take me as I am.</a:t>
            </a:r>
          </a:p>
          <a:p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01669330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96B89001-F024-5EEB-1F6A-FF6C4296AAB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988840"/>
            <a:ext cx="9144000" cy="2880320"/>
          </a:xfrm>
        </p:spPr>
        <p:txBody>
          <a:bodyPr/>
          <a:lstStyle/>
          <a:p>
            <a:r>
              <a:rPr lang="en-AU" altLang="en-US" sz="2000" dirty="0"/>
              <a:t>Verse 4 </a:t>
            </a:r>
            <a:br>
              <a:rPr lang="en-AU" altLang="en-US" dirty="0"/>
            </a:br>
            <a:r>
              <a:rPr lang="en-AU" altLang="en-US" sz="4000" dirty="0"/>
              <a:t>Behold me, Saviour, at thy feet,</a:t>
            </a:r>
            <a:br>
              <a:rPr lang="en-AU" altLang="en-US" sz="4000" dirty="0"/>
            </a:br>
            <a:r>
              <a:rPr lang="en-AU" altLang="en-US" sz="4000" dirty="0"/>
              <a:t>Deal with me as thou </a:t>
            </a:r>
            <a:r>
              <a:rPr lang="en-AU" altLang="en-US" sz="4000" dirty="0" err="1"/>
              <a:t>seest</a:t>
            </a:r>
            <a:r>
              <a:rPr lang="en-AU" altLang="en-US" sz="4000" dirty="0"/>
              <a:t> meet,</a:t>
            </a:r>
            <a:br>
              <a:rPr lang="en-AU" altLang="en-US" sz="4000" dirty="0"/>
            </a:br>
            <a:r>
              <a:rPr lang="en-AU" altLang="en-US" sz="4000" dirty="0"/>
              <a:t>Thy work begin, thy work complete,</a:t>
            </a:r>
            <a:br>
              <a:rPr lang="en-AU" altLang="en-US" sz="4000" dirty="0"/>
            </a:br>
            <a:r>
              <a:rPr lang="en-AU" altLang="en-US" sz="4000" dirty="0"/>
              <a:t>But take me as I am.</a:t>
            </a:r>
            <a:endParaRPr lang="en-AU" altLang="en-US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E2128B50-8208-E48C-EEB5-7B25409B032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628800"/>
            <a:ext cx="9144000" cy="2736304"/>
          </a:xfrm>
        </p:spPr>
        <p:txBody>
          <a:bodyPr/>
          <a:lstStyle/>
          <a:p>
            <a:r>
              <a:rPr lang="en-AU" altLang="en-US" sz="2000" dirty="0"/>
              <a:t>Chorus</a:t>
            </a:r>
            <a:br>
              <a:rPr lang="en-AU" altLang="en-US" dirty="0"/>
            </a:br>
            <a:r>
              <a:rPr lang="en-AU" altLang="en-US" sz="4000" dirty="0"/>
              <a:t>O take me as I am,</a:t>
            </a:r>
            <a:br>
              <a:rPr lang="en-AU" altLang="en-US" sz="4000" dirty="0"/>
            </a:br>
            <a:r>
              <a:rPr lang="en-AU" altLang="en-US" sz="4000" dirty="0"/>
              <a:t>O take me as I am,</a:t>
            </a:r>
            <a:br>
              <a:rPr lang="en-AU" altLang="en-US" sz="4000" dirty="0"/>
            </a:br>
            <a:r>
              <a:rPr lang="en-AU" altLang="en-US" sz="4000" dirty="0"/>
              <a:t>My only plea Christ died for me;</a:t>
            </a:r>
            <a:br>
              <a:rPr lang="en-AU" altLang="en-US" sz="4000" dirty="0"/>
            </a:br>
            <a:r>
              <a:rPr lang="en-AU" altLang="en-US" sz="4000" dirty="0"/>
              <a:t>O take me as I am.</a:t>
            </a:r>
          </a:p>
          <a:p>
            <a:endParaRPr lang="en-AU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2788B41C-9ECD-330F-28B0-A85F614BA872}"/>
              </a:ext>
            </a:extLst>
          </p:cNvPr>
          <p:cNvSpPr/>
          <p:nvPr/>
        </p:nvSpPr>
        <p:spPr>
          <a:xfrm>
            <a:off x="215900" y="5661025"/>
            <a:ext cx="6096000" cy="900113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50" dirty="0">
                <a:latin typeface="akagi_probook"/>
              </a:rPr>
              <a:t>CCLI Song # 490671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50" dirty="0">
                <a:latin typeface="akagi_probook"/>
              </a:rPr>
              <a:t>Eliza Hamilton | John Hart Stockton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AU" sz="1050" dirty="0">
                <a:latin typeface="akagi_probook"/>
              </a:rPr>
              <a:t>© 1987 </a:t>
            </a:r>
            <a:r>
              <a:rPr lang="en-AU" sz="1050" dirty="0" err="1">
                <a:latin typeface="akagi_probook"/>
              </a:rPr>
              <a:t>Lillenas</a:t>
            </a:r>
            <a:r>
              <a:rPr lang="en-AU" sz="1050" dirty="0">
                <a:latin typeface="akagi_probook"/>
              </a:rPr>
              <a:t> Publishing Company (Admin. by Music Services, Inc.)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50" i="1" dirty="0">
                <a:latin typeface="akagi_probook"/>
              </a:rPr>
              <a:t>For use solely with the </a:t>
            </a:r>
            <a:r>
              <a:rPr lang="en-AU" sz="1050" i="1" dirty="0" err="1">
                <a:latin typeface="akagi_probook"/>
              </a:rPr>
              <a:t>SongSelect</a:t>
            </a:r>
            <a:r>
              <a:rPr lang="en-AU" sz="1050" i="1" dirty="0">
                <a:latin typeface="akagi_probook"/>
              </a:rPr>
              <a:t>® </a:t>
            </a:r>
            <a:r>
              <a:rPr lang="en-AU" sz="1050" i="1" dirty="0">
                <a:latin typeface="akagi_probook"/>
                <a:hlinkClick r:id="rId2"/>
              </a:rPr>
              <a:t>Terms of Use</a:t>
            </a:r>
            <a:r>
              <a:rPr lang="en-AU" sz="1050" i="1" dirty="0">
                <a:latin typeface="akagi_probook"/>
              </a:rPr>
              <a:t>. All rights reserved. </a:t>
            </a:r>
            <a:r>
              <a:rPr lang="en-AU" sz="1050" i="1" dirty="0">
                <a:latin typeface="akagi_probook"/>
                <a:hlinkClick r:id="rId3"/>
              </a:rPr>
              <a:t>www.ccli.com</a:t>
            </a:r>
            <a:endParaRPr lang="en-AU" sz="1050" i="1" dirty="0">
              <a:latin typeface="akagi_probook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50" dirty="0">
                <a:latin typeface="akagi_probook"/>
              </a:rPr>
              <a:t>CCLI Licence #</a:t>
            </a:r>
          </a:p>
        </p:txBody>
      </p:sp>
    </p:spTree>
    <p:extLst>
      <p:ext uri="{BB962C8B-B14F-4D97-AF65-F5344CB8AC3E}">
        <p14:creationId xmlns:p14="http://schemas.microsoft.com/office/powerpoint/2010/main" val="240043509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9AF8C"/>
      </a:accent1>
      <a:accent2>
        <a:srgbClr val="97BE49"/>
      </a:accent2>
      <a:accent3>
        <a:srgbClr val="3D9CCC"/>
      </a:accent3>
      <a:accent4>
        <a:srgbClr val="7C60C6"/>
      </a:accent4>
      <a:accent5>
        <a:srgbClr val="C9492C"/>
      </a:accent5>
      <a:accent6>
        <a:srgbClr val="D58C2E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3E4F19A7-A959-40BB-972C-4880BAF8EB0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39</TotalTime>
  <Words>328</Words>
  <Application>Microsoft Office PowerPoint</Application>
  <PresentationFormat>Widescreen</PresentationFormat>
  <Paragraphs>14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3" baseType="lpstr">
      <vt:lpstr>Calibri</vt:lpstr>
      <vt:lpstr>Arial</vt:lpstr>
      <vt:lpstr>Calibri Light</vt:lpstr>
      <vt:lpstr>akagi_probook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 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291. Jesus, my Lord, to thee I cry, Unless thou help me I must die; O bring thy free salvation nigh And take me as I am. </dc:title>
  <dc:creator>Perth Fortress Salvos</dc:creator>
  <cp:lastModifiedBy>Narelle Wheaton</cp:lastModifiedBy>
  <cp:revision>6</cp:revision>
  <dcterms:created xsi:type="dcterms:W3CDTF">1999-03-22T05:58:22Z</dcterms:created>
  <dcterms:modified xsi:type="dcterms:W3CDTF">2023-08-14T05:55:47Z</dcterms:modified>
</cp:coreProperties>
</file>