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84" r:id="rId1"/>
  </p:sldMasterIdLst>
  <p:sldIdLst>
    <p:sldId id="256" r:id="rId2"/>
    <p:sldId id="258" r:id="rId3"/>
    <p:sldId id="260" r:id="rId4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712" autoAdjust="0"/>
  </p:normalViewPr>
  <p:slideViewPr>
    <p:cSldViewPr>
      <p:cViewPr varScale="1">
        <p:scale>
          <a:sx n="104" d="100"/>
          <a:sy n="104" d="100"/>
        </p:scale>
        <p:origin x="756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D769CB-09F5-E11D-CBD2-D50658E99D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0E82A5-A70A-5572-E5B5-FBE72872F8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0BB158-62F5-48EE-A4E9-C874B5F810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02AEA7-55E2-4093-8400-F9845FCE610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049868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E5FF55-8592-504D-02B3-EB94A0FD2F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66D715-36A7-39AB-3C01-9CC22AD22D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453E4E-A70B-B75A-A538-5DA17C024D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FC8A8F-DAAC-4769-BEBC-92DD86DB07B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723576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E96022-EB8B-C1FD-5130-2AA077A52D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83858D-ED8C-6301-E6BF-86780E2CC7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156330-C50D-96FD-D2B2-CFE679C3F1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C1434F-0050-464C-A379-014BEB89135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790762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5D5642-AD92-112C-B138-329DA55EF2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489A7E-7B26-94C6-ED00-58E37C5D03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99FC45-57F5-D7A6-EFF9-B4AA901727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4298B1-452B-4D9A-B87C-6B62687028E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765627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F16714-0615-AD56-4FF3-1C6E099064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C6D88B-515D-BEA3-4423-3DF507A851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CF76C0-4307-35AD-4CF1-EE1C085357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87879A-06DD-441B-8F6C-FC19E933EB7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597885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169AC0D-4F24-945F-093D-9E1DF405CB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B79AFEB-E37D-46B0-E51F-E5336443B6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DBBAA3B-A1E7-EA2F-3D2C-A601FC90C8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6B4738-6C0C-4017-8A84-7C40CBB3E9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23045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2A795460-B4A1-E795-5C92-B6A1C5C38A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D2E92708-1CD8-A766-05EC-386A24808F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DD927CF-8773-F10C-4701-1B69D20A1E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2BEBE7-0712-4DF7-97A0-294B4FC2D92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334280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CFF8E65F-ACDB-68B8-FEA7-D5B7C5DBAB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89A602A4-556F-B979-8E18-6CB8254DB6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A2D58E73-8088-077D-4960-84D61FBF4F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6B6415-1B0C-4960-A306-D9FC2F08F9C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653897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1D9F7CC0-983B-404A-1D5F-17CFEC4C7E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A92A3D74-8539-E94D-6D22-57B5EE594B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2CA1BD11-CD58-8AC7-2650-AD148CE84B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948E7C-6471-45F1-B112-4409756FD4E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812373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0FCDA24-F136-8843-47AA-4B1849E3DC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3FB6D98-8615-3C8C-AE5F-EEF42045C1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530E196-189B-15B6-0FC1-763513365D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1DD94-4525-4F5C-AC5E-B135A2FE114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095649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65E91E5-1029-65EC-EF01-A3E188600B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A10C718-038E-9060-B305-1978AA7016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CCC4767-41A6-5932-71E5-3B42DD47CA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C9E9F2-D729-4436-819E-57BE42ED790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903220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2659AA7E-843F-0951-F713-E52E43162DC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81C2EDE6-1D8D-5548-953E-BB04D78604A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4FA974-03B8-BCDC-BE31-F27F9F46D21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A730B0-5265-FC6D-48BA-CA6D5DB1E4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D271E6-3EBA-CF69-ECE0-860B33D1E40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B99CA7A-3F6A-4502-914D-305035D3264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4">
            <a:extLst>
              <a:ext uri="{FF2B5EF4-FFF2-40B4-BE49-F238E27FC236}">
                <a16:creationId xmlns:a16="http://schemas.microsoft.com/office/drawing/2014/main" id="{225D183E-56E5-EDCC-02B7-0CC6EA75622C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911424" y="657051"/>
            <a:ext cx="10514013" cy="5543897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altLang="en-US" sz="2000" dirty="0"/>
              <a:t>Verse 1</a:t>
            </a:r>
          </a:p>
          <a:p>
            <a:pPr>
              <a:spcBef>
                <a:spcPts val="0"/>
              </a:spcBef>
            </a:pPr>
            <a:r>
              <a:rPr lang="en-US" altLang="en-US" sz="4000" dirty="0"/>
              <a:t>Lord, for a mighty revival we plead,</a:t>
            </a:r>
          </a:p>
          <a:p>
            <a:pPr>
              <a:spcBef>
                <a:spcPts val="0"/>
              </a:spcBef>
            </a:pPr>
            <a:r>
              <a:rPr lang="en-US" altLang="en-US" sz="4000" dirty="0"/>
              <a:t>Lord, give us souls, Lord, give us souls;</a:t>
            </a:r>
          </a:p>
          <a:p>
            <a:pPr>
              <a:spcBef>
                <a:spcPts val="0"/>
              </a:spcBef>
            </a:pPr>
            <a:r>
              <a:rPr lang="en-US" altLang="en-US" sz="4000" dirty="0"/>
              <a:t>Thy saving power in this meeting we need,</a:t>
            </a:r>
          </a:p>
          <a:p>
            <a:pPr>
              <a:spcBef>
                <a:spcPts val="0"/>
              </a:spcBef>
            </a:pPr>
            <a:r>
              <a:rPr lang="en-US" altLang="en-US" sz="4000" dirty="0"/>
              <a:t>Lord, give us souls; Lord, give us souls.</a:t>
            </a:r>
          </a:p>
          <a:p>
            <a:pPr>
              <a:spcBef>
                <a:spcPts val="0"/>
              </a:spcBef>
            </a:pPr>
            <a:r>
              <a:rPr lang="en-US" altLang="en-US" sz="4000" dirty="0"/>
              <a:t>souls; Lord, give us souls.</a:t>
            </a:r>
          </a:p>
          <a:p>
            <a:pPr>
              <a:spcBef>
                <a:spcPts val="0"/>
              </a:spcBef>
            </a:pPr>
            <a:r>
              <a:rPr lang="en-US" altLang="en-US" sz="4000" dirty="0"/>
              <a:t>Quicken our hearts by the Holy Ghost's power,</a:t>
            </a:r>
          </a:p>
          <a:p>
            <a:pPr>
              <a:spcBef>
                <a:spcPts val="0"/>
              </a:spcBef>
            </a:pPr>
            <a:r>
              <a:rPr lang="en-US" altLang="en-US" sz="4000" dirty="0"/>
              <a:t>Pour out thy Spirit, a great, mighty shower,</a:t>
            </a:r>
          </a:p>
          <a:p>
            <a:pPr>
              <a:spcBef>
                <a:spcPts val="0"/>
              </a:spcBef>
            </a:pPr>
            <a:r>
              <a:rPr lang="en-US" altLang="en-US" sz="4000" dirty="0"/>
              <a:t>Of sin the sinner convict, Lord, this hour, </a:t>
            </a:r>
          </a:p>
          <a:p>
            <a:pPr>
              <a:spcBef>
                <a:spcPts val="0"/>
              </a:spcBef>
            </a:pPr>
            <a:r>
              <a:rPr lang="en-US" altLang="en-US" sz="4000" dirty="0"/>
              <a:t>Lord, give us souls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1AC9CED4-782C-AE61-81CD-8C767CFC638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89843" y="945021"/>
            <a:ext cx="9612313" cy="4967957"/>
          </a:xfrm>
        </p:spPr>
        <p:txBody>
          <a:bodyPr rtlCol="0">
            <a:norm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/>
              <a:t>Verse 2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dirty="0"/>
              <a:t>Let every heart on this object be set,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dirty="0"/>
              <a:t>Lord, give us souls, Lord, give us souls;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dirty="0"/>
              <a:t>Help us to pray till the answer we get,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dirty="0"/>
              <a:t>Lord give us souls; Lord, give us souls.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dirty="0"/>
              <a:t>Give us the faith that will not let thee go,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dirty="0"/>
              <a:t>Faith that says, yes, though the devil says, no;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dirty="0"/>
              <a:t>Lord, thy salvation in this meeting show,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dirty="0"/>
              <a:t>Lord, give us souls; Lord, give us souls.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4">
            <a:extLst>
              <a:ext uri="{FF2B5EF4-FFF2-40B4-BE49-F238E27FC236}">
                <a16:creationId xmlns:a16="http://schemas.microsoft.com/office/drawing/2014/main" id="{1F425C8F-A0E3-5A77-1C82-586C3F1EACB2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362075" y="945083"/>
            <a:ext cx="9467850" cy="4967833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altLang="en-US" sz="2000" dirty="0"/>
              <a:t>Verse 3 </a:t>
            </a:r>
          </a:p>
          <a:p>
            <a:pPr>
              <a:spcBef>
                <a:spcPts val="0"/>
              </a:spcBef>
            </a:pPr>
            <a:r>
              <a:rPr lang="en-US" altLang="en-US" sz="4000" dirty="0"/>
              <a:t>Lord, we believe thou art going to save,</a:t>
            </a:r>
          </a:p>
          <a:p>
            <a:pPr>
              <a:spcBef>
                <a:spcPts val="0"/>
              </a:spcBef>
            </a:pPr>
            <a:r>
              <a:rPr lang="en-US" altLang="en-US" sz="4000" dirty="0"/>
              <a:t>Lord, we believe, Lord, we believe;</a:t>
            </a:r>
          </a:p>
          <a:p>
            <a:pPr>
              <a:spcBef>
                <a:spcPts val="0"/>
              </a:spcBef>
            </a:pPr>
            <a:r>
              <a:rPr lang="en-US" altLang="en-US" sz="4000" dirty="0"/>
              <a:t>Floods of salvation and power we shall have,</a:t>
            </a:r>
          </a:p>
          <a:p>
            <a:pPr>
              <a:spcBef>
                <a:spcPts val="0"/>
              </a:spcBef>
            </a:pPr>
            <a:r>
              <a:rPr lang="en-US" altLang="en-US" sz="4000" dirty="0"/>
              <a:t>Lord, we believe; Lord, we believe</a:t>
            </a:r>
          </a:p>
          <a:p>
            <a:pPr>
              <a:spcBef>
                <a:spcPts val="0"/>
              </a:spcBef>
            </a:pPr>
            <a:r>
              <a:rPr lang="en-US" altLang="en-US" sz="4000" dirty="0"/>
              <a:t>Souls shall be truly converted to thee,</a:t>
            </a:r>
          </a:p>
          <a:p>
            <a:pPr>
              <a:spcBef>
                <a:spcPts val="0"/>
              </a:spcBef>
            </a:pPr>
            <a:r>
              <a:rPr lang="en-US" altLang="en-US" sz="4000" dirty="0"/>
              <a:t>From all the bondage of Satan be free,</a:t>
            </a:r>
          </a:p>
          <a:p>
            <a:pPr>
              <a:spcBef>
                <a:spcPts val="0"/>
              </a:spcBef>
            </a:pPr>
            <a:r>
              <a:rPr lang="en-US" altLang="en-US" sz="4000" dirty="0"/>
              <a:t>Made into soldiers to fight well for thee,</a:t>
            </a:r>
          </a:p>
          <a:p>
            <a:pPr>
              <a:spcBef>
                <a:spcPts val="0"/>
              </a:spcBef>
            </a:pPr>
            <a:r>
              <a:rPr lang="en-US" altLang="en-US" sz="4000" dirty="0"/>
              <a:t>Lord, we believe; Lord, we believe.</a:t>
            </a:r>
          </a:p>
        </p:txBody>
      </p:sp>
      <p:sp>
        <p:nvSpPr>
          <p:cNvPr id="4099" name="TextBox 7">
            <a:extLst>
              <a:ext uri="{FF2B5EF4-FFF2-40B4-BE49-F238E27FC236}">
                <a16:creationId xmlns:a16="http://schemas.microsoft.com/office/drawing/2014/main" id="{BE54EA40-D1DD-3D00-404A-784D711B97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9425" y="6021388"/>
            <a:ext cx="60960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200"/>
              <a:t>Lord, for a mighty revival we plead </a:t>
            </a:r>
          </a:p>
          <a:p>
            <a:pPr eaLnBrk="1" hangingPunct="1"/>
            <a:r>
              <a:rPr lang="en-US" altLang="en-US" sz="1200"/>
              <a:t>William Henry (Harry) Davis (1854-1918)</a:t>
            </a:r>
          </a:p>
          <a:p>
            <a:pPr eaLnBrk="1" hangingPunct="1"/>
            <a:r>
              <a:rPr lang="en-US" altLang="en-US" sz="1200"/>
              <a:t>© The General of The Salvation Army </a:t>
            </a:r>
            <a:endParaRPr lang="en-AU" altLang="en-US" sz="12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</TotalTime>
  <Words>277</Words>
  <Application>Microsoft Office PowerPoint</Application>
  <PresentationFormat>Widescreen</PresentationFormat>
  <Paragraphs>31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Calibri</vt:lpstr>
      <vt:lpstr>Arial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Perth Fortress</dc:creator>
  <cp:lastModifiedBy>Narelle Wheaton</cp:lastModifiedBy>
  <cp:revision>5</cp:revision>
  <dcterms:created xsi:type="dcterms:W3CDTF">1999-05-19T13:09:14Z</dcterms:created>
  <dcterms:modified xsi:type="dcterms:W3CDTF">2023-08-13T06:03:01Z</dcterms:modified>
</cp:coreProperties>
</file>