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8" r:id="rId3"/>
    <p:sldId id="279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114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1A5495-97AC-BEA7-815A-0280CDA9B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C9DA8E-ABA8-6D9E-C06C-740EFEB74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29123C-5394-1019-B67C-06B235227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6CC81-B1F3-4F3A-891A-85055968868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29535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5947AE-033B-E282-715F-5837FD9B2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BA1DD9-EEF3-DFED-AA6F-A71446866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25E75-5A74-EC15-9791-9982050ED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6EF1E-3CBC-46B3-ABF8-1CE74E9F846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11538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DC8FEC-3808-622E-48C1-2CC2963B9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FF8368-7F32-A49A-26AD-8FFBAD892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7504B-6B37-6580-E866-6E6659AD4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E08E1-310A-4EB5-80C4-97FE98423E3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26965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F7364E-673C-78F5-B3E0-A2E565EDE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E4146D-DA02-8772-FD3D-D18020FA5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80EE0E-3ACF-F46B-DD3C-3BD737491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3F9DC-0122-4E7E-9878-0B30D761513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49336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4C57F9-FBEC-F4E9-4729-75A9D463C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5C1B45-9735-EC23-5ADB-297D0C7C6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C0FDF-8A0D-63D7-6089-9DFC175DB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E8BC6-61C3-481F-BC6B-BFC1EB0A4D2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10952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FDC309C-AAFF-6AB9-F8F9-AB5A15340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AB90562-73B2-7C76-54D0-D3B6C5D81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D614153-BA5E-2029-21DD-CE01E44E9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67A85-19D0-4266-813D-762626BB320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66905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506EC3D-1765-56B8-4DD4-ACE07BCEE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4588395-1F47-51A1-A228-00D814311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6F104FD-3B7F-47D6-6561-776B8AD1C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90268-9D53-4E7F-B1C6-2611152D62A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60401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B8700D6-1478-589B-1D24-D4CC1A472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035CCF7-7D67-9DD6-97C4-C19DD9752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D1592F7-A53A-CC25-66ED-A7F7D3EA0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20AF9-349B-46D1-92D6-E62CBBE9001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29445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0E56D2A-6416-42D2-74F7-B0D2C47DD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1D18922-20ED-F8EF-AB7F-3D92EABAB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E312680-B46A-AF80-8E87-429D2547E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A9384-98F9-4EA2-9F81-23CCCE740EF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13932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DE77461-6972-A033-337E-1AF27BC37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DFC1B7A-B364-9C67-883F-5FB0E22AD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76950EF-D32D-5318-5A89-006E61808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58783-8D65-47E6-B5B8-862A4839CBE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95429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48B846D-5292-AE06-EE01-31487720C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F6A6538-88D5-7801-6856-7C4AD17C6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280A6DD-D6A2-743B-CF51-3404EEE0F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B4E95-4818-4A85-AC1D-FE11B72B346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11667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404F72D-DBA0-7D58-B4A9-FD480FEC86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C4CF2E3-F103-21F8-710A-1519A0BECC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49418E-8F59-1CDE-1CA7-5569F557A6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9DDFC4-05D5-CA1D-06B3-375806D144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EF0711-E15B-5E24-014A-864E1D4EA5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66596C8-EDE3-40FB-A50C-493645D0B54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A6C9E09C-3C34-86BB-4471-1AE5B9267B2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476250"/>
            <a:ext cx="10515600" cy="570071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 heard the voice of Jesus say: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Come unto me and rest;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Lay down, thou weary one, lay down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Thy head upon my breast.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 came to Jesus as I was,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Weary and worn and sad;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 found in him a resting‑place,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he has made me glad.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>
            <a:extLst>
              <a:ext uri="{FF2B5EF4-FFF2-40B4-BE49-F238E27FC236}">
                <a16:creationId xmlns:a16="http://schemas.microsoft.com/office/drawing/2014/main" id="{BB1FC65E-666E-708D-2125-163E6E216DA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333375"/>
            <a:ext cx="10515600" cy="6119813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1600" dirty="0"/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heard the voice of Jesus say: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Behold, I freely give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 living water; thirsty one,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Stoop down and drink and live.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came to Jesus, and I drank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Of that life‑giving stream;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My thirst was quenched,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my soul revived,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now I live in him.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5A1331BF-4D2B-74A1-B53E-8205DC1BFEA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404813"/>
            <a:ext cx="10514012" cy="60483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1200" dirty="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 heard the voice of Jesus say: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 am this dark world's light;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Look unto me, thy morn shall rise,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all thy day be bright.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AU" altLang="en-US" sz="4000"/>
              <a:t>I looked to Jesus, and I found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AU" altLang="en-US" sz="4000"/>
              <a:t>In him my star, my sun;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AU" altLang="en-US" sz="4000" dirty="0"/>
              <a:t>And in that light of life I'll walk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AU" altLang="en-US" sz="4000" dirty="0"/>
              <a:t>Till travelling days are done.</a:t>
            </a:r>
          </a:p>
        </p:txBody>
      </p:sp>
      <p:sp>
        <p:nvSpPr>
          <p:cNvPr id="4099" name="Rectangle 5">
            <a:extLst>
              <a:ext uri="{FF2B5EF4-FFF2-40B4-BE49-F238E27FC236}">
                <a16:creationId xmlns:a16="http://schemas.microsoft.com/office/drawing/2014/main" id="{68B0F340-6A81-376E-C0AC-4F2E86D41F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463" y="5732463"/>
            <a:ext cx="60960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100">
                <a:latin typeface="akagi_probook"/>
              </a:rPr>
              <a:t>CCLI Song # 2631448</a:t>
            </a:r>
          </a:p>
          <a:p>
            <a:pPr eaLnBrk="1" hangingPunct="1"/>
            <a:r>
              <a:rPr lang="en-AU" altLang="en-US" sz="1100">
                <a:latin typeface="akagi_probook"/>
              </a:rPr>
              <a:t>Horatius Bonar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100">
                <a:latin typeface="akagi_probook"/>
              </a:rPr>
              <a:t>Public Domain</a:t>
            </a:r>
          </a:p>
          <a:p>
            <a:pPr eaLnBrk="1" hangingPunct="1"/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/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215</Words>
  <Application>Microsoft Office PowerPoint</Application>
  <PresentationFormat>Widescreen</PresentationFormat>
  <Paragraphs>33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332. I Heard the Voice of Jesus Say</dc:title>
  <dc:creator>E. Langley Smith</dc:creator>
  <cp:lastModifiedBy>Narelle Wheaton</cp:lastModifiedBy>
  <cp:revision>4</cp:revision>
  <dcterms:created xsi:type="dcterms:W3CDTF">2001-10-21T13:09:22Z</dcterms:created>
  <dcterms:modified xsi:type="dcterms:W3CDTF">2023-08-13T05:46:59Z</dcterms:modified>
</cp:coreProperties>
</file>