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6" r:id="rId2"/>
    <p:sldId id="273" r:id="rId3"/>
    <p:sldId id="279" r:id="rId4"/>
    <p:sldId id="336" r:id="rId5"/>
    <p:sldId id="310" r:id="rId6"/>
    <p:sldId id="33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910A0-E58B-D50F-E50B-8FD4490A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55FE5-9215-8DA5-E99B-F99C05BCA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EE3E3-6C76-76DC-9728-33688BB2A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B7C75-8719-46E1-95FB-84371005DD9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6719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30BC0-CCC6-1EED-5E35-ED8995B79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4DAA0-28DE-4954-A46A-61377FD3BFCB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E388B-4B46-5E86-4294-7802ADF7B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8B5A8-6D08-C84F-EC22-9E53D0DF8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4FA32-4FA4-45B2-BA50-49D3E94759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862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A1ECC-C13F-87B4-6AD7-0923515B9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39418-83F3-45C7-A715-0828C542EB2E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71BF7-7175-5EF2-B5FA-7F485C766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5E57E-F543-3AF7-BE2A-3A8617B33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080F6-9357-4BE0-9D2E-B7020114B5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57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07339-0380-D80B-B1AD-49E073318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D1F1C-D1C1-4AD8-921D-7233F417A221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134B4A-2ACC-F65A-A4CF-42F0A247C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31C8A-B48B-209D-CAC5-787A91817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FB8B0-B9ED-46A0-A336-54DA1E175D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79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A957A-F282-EA1B-26A0-C1631887A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868F3-37E9-4A6F-AFCB-FC4BAEDDE83F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B2658-D84B-F006-2CF6-DCF2730FD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7CF11-0EF8-047E-BA6D-91174DE26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30A48-CBFF-4733-ADCF-445EB6D01C0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616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1789E0-D22B-E8BF-629F-E6974AFA2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E3E3F-2BF8-4263-8E2F-8517F6E57863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C61269-1490-E102-728E-E832F1735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CAC266D-0516-B79A-93B2-6806776E5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EBCDB-96DD-4347-9A45-A5BB36227B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732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53B8374-E459-9429-7F82-0D931B515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C5B47-0464-4EC4-B13F-D9EF45BA99C1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BD37C8C-B720-3E49-F519-445C80684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B1AF6EB-9EAB-7F73-5694-4B73CA965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C273B-8D8F-4EC7-B132-1664F811B0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868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4AC7679-C8A4-B35E-225F-8C9604400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49659-B32A-45D0-8EAA-3C4119A2019D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B45AAC5-66B0-A931-2FD3-4045DCE17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BFFCB90-D6F0-1671-7C59-10F674786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CF8A7-4636-4F15-96B3-BC227B7540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02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DDEEC2C-98C0-E21B-DA37-09EA221D6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32069-F9F9-4550-8C29-94EEF396E7D7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78F920D-CD55-5AEF-167B-7033D78F1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0114910-770F-6E94-849C-1D66FB0DB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9ABDF-B920-4E10-9CE0-FB711FB519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435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45397E-C209-B145-715A-D3C8C528A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B345D-4EC3-4395-B4E7-86A2127CD940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814602-CD0D-14A1-5A2C-B4AB0E7E6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A8606CD-0649-6A4C-BBEB-2C0FAC698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D7971-B2DC-4649-B6D2-4C986DC09B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162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63CB3C-C942-B804-66C3-D00FC7C6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3A2E-63C8-4A35-8C14-01583D2FBDCA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DFE78F1-04D7-11FD-F059-028A2E7A6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C70DE9-5E59-B708-6E11-D42456C4C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C9019-8F8F-497B-A4CB-0CD41538C3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783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4D60B7A-D5DA-ECA7-E040-0738F257B8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5162C23-755C-275E-6A9F-0539639064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FB8A1A-18F8-3E90-C741-A27666C3CD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51AB43-09D1-41E9-A12E-CD1499E19084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835A6-87CF-BAED-6822-78289CE84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84A51-F07C-193D-35C6-DDAB1B4F65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0BB515-E4E3-4815-B5C4-23B75403F1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4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>
            <a:extLst>
              <a:ext uri="{FF2B5EF4-FFF2-40B4-BE49-F238E27FC236}">
                <a16:creationId xmlns:a16="http://schemas.microsoft.com/office/drawing/2014/main" id="{8DB1B080-E7C6-4EB5-001D-EABE36CABA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424" y="620700"/>
            <a:ext cx="10515600" cy="5616599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There's a path that's sometimes thorny,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There's a narrow way, and straight;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It is called the path of duty,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it leads to Heaven's gate.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While we tread this path of duty,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 will find our needs supplied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From the river of God's mercy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That is flowing close beside. 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439DDB21-F03E-504C-BFA0-F3978C68BE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64705"/>
            <a:ext cx="10515600" cy="332859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By the pathway of duty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Flows the river of God's grace.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By the pathway of duty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Flows the river of God's grace.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CDAA7E5-527C-928F-23B5-7BF85C6676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04813"/>
            <a:ext cx="10515600" cy="5976937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000" dirty="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'Tis a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way and holy,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'Tis a path of peace and joy;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Though sometimes the way be stony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the cares of life annoy.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But this path that we call duty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Is the way the Master trod,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the smile of love and beauty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Lights the way that leads to God.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0181FB73-7BE1-8F1C-9FC9-47BF4A7246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By the pathway of duty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Flows the river of God's grace.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By the pathway of duty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Flows the river of God's grace.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EB14EC4F-B82D-2CF9-FDA6-7D1CB741626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333375"/>
            <a:ext cx="10515600" cy="5843588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000"/>
              <a:t>Verse 3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Let us walk this path of duty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With our faces to the sun,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Carry all our burdens gladly,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Finish well what we've begun.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From the river of God's mercy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is flowing by the way,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We may drink and find refreshing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the burdens of the day.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8D4090BA-B7C5-B57F-7AEE-2D9D163783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By the pathway of duty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Flows the river of God's grace.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By the pathway of duty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Flows the river of God's grace.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DFFA0F-1618-9E35-ED90-35DCBB7B265C}"/>
              </a:ext>
            </a:extLst>
          </p:cNvPr>
          <p:cNvSpPr/>
          <p:nvPr/>
        </p:nvSpPr>
        <p:spPr>
          <a:xfrm>
            <a:off x="192088" y="5876925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3642931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Sidney Edward Cox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293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462. There's a Path That's Sometimes Thorny</dc:title>
  <dc:creator>E. Langley Smith</dc:creator>
  <cp:lastModifiedBy>Narelle Wheaton</cp:lastModifiedBy>
  <cp:revision>4</cp:revision>
  <cp:lastPrinted>1601-01-01T00:00:00Z</cp:lastPrinted>
  <dcterms:created xsi:type="dcterms:W3CDTF">2002-01-25T06:02:18Z</dcterms:created>
  <dcterms:modified xsi:type="dcterms:W3CDTF">2023-08-13T06:20:17Z</dcterms:modified>
</cp:coreProperties>
</file>